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96" r:id="rId5"/>
    <p:sldMasterId id="2147483704" r:id="rId6"/>
    <p:sldMasterId id="2147483710" r:id="rId7"/>
  </p:sldMasterIdLst>
  <p:notesMasterIdLst>
    <p:notesMasterId r:id="rId35"/>
  </p:notesMasterIdLst>
  <p:handoutMasterIdLst>
    <p:handoutMasterId r:id="rId36"/>
  </p:handoutMasterIdLst>
  <p:sldIdLst>
    <p:sldId id="367" r:id="rId8"/>
    <p:sldId id="368" r:id="rId9"/>
    <p:sldId id="267" r:id="rId10"/>
    <p:sldId id="375" r:id="rId11"/>
    <p:sldId id="369" r:id="rId12"/>
    <p:sldId id="370" r:id="rId13"/>
    <p:sldId id="350" r:id="rId14"/>
    <p:sldId id="373" r:id="rId15"/>
    <p:sldId id="366" r:id="rId16"/>
    <p:sldId id="358" r:id="rId17"/>
    <p:sldId id="372" r:id="rId18"/>
    <p:sldId id="376" r:id="rId19"/>
    <p:sldId id="371" r:id="rId20"/>
    <p:sldId id="352" r:id="rId21"/>
    <p:sldId id="308" r:id="rId22"/>
    <p:sldId id="353" r:id="rId23"/>
    <p:sldId id="320" r:id="rId24"/>
    <p:sldId id="319" r:id="rId25"/>
    <p:sldId id="357" r:id="rId26"/>
    <p:sldId id="359" r:id="rId27"/>
    <p:sldId id="313" r:id="rId28"/>
    <p:sldId id="305" r:id="rId29"/>
    <p:sldId id="314" r:id="rId30"/>
    <p:sldId id="280" r:id="rId31"/>
    <p:sldId id="363" r:id="rId32"/>
    <p:sldId id="423" r:id="rId33"/>
    <p:sldId id="374" r:id="rId34"/>
  </p:sldIdLst>
  <p:sldSz cx="12192000" cy="6858000"/>
  <p:notesSz cx="6858000" cy="9144000"/>
  <p:defaultTextStyle>
    <a:defPPr>
      <a:defRPr lang="en-US"/>
    </a:defPPr>
    <a:lvl1pPr marL="0" algn="l" defTabSz="1042121" rtl="0" eaLnBrk="1" latinLnBrk="0" hangingPunct="1">
      <a:defRPr sz="2052" kern="1200">
        <a:solidFill>
          <a:schemeClr val="tx1"/>
        </a:solidFill>
        <a:latin typeface="+mn-lt"/>
        <a:ea typeface="+mn-ea"/>
        <a:cs typeface="+mn-cs"/>
      </a:defRPr>
    </a:lvl1pPr>
    <a:lvl2pPr marL="521062" algn="l" defTabSz="1042121" rtl="0" eaLnBrk="1" latinLnBrk="0" hangingPunct="1">
      <a:defRPr sz="2052" kern="1200">
        <a:solidFill>
          <a:schemeClr val="tx1"/>
        </a:solidFill>
        <a:latin typeface="+mn-lt"/>
        <a:ea typeface="+mn-ea"/>
        <a:cs typeface="+mn-cs"/>
      </a:defRPr>
    </a:lvl2pPr>
    <a:lvl3pPr marL="1042121" algn="l" defTabSz="1042121" rtl="0" eaLnBrk="1" latinLnBrk="0" hangingPunct="1">
      <a:defRPr sz="2052" kern="1200">
        <a:solidFill>
          <a:schemeClr val="tx1"/>
        </a:solidFill>
        <a:latin typeface="+mn-lt"/>
        <a:ea typeface="+mn-ea"/>
        <a:cs typeface="+mn-cs"/>
      </a:defRPr>
    </a:lvl3pPr>
    <a:lvl4pPr marL="1563180" algn="l" defTabSz="1042121" rtl="0" eaLnBrk="1" latinLnBrk="0" hangingPunct="1">
      <a:defRPr sz="2052" kern="1200">
        <a:solidFill>
          <a:schemeClr val="tx1"/>
        </a:solidFill>
        <a:latin typeface="+mn-lt"/>
        <a:ea typeface="+mn-ea"/>
        <a:cs typeface="+mn-cs"/>
      </a:defRPr>
    </a:lvl4pPr>
    <a:lvl5pPr marL="2084242" algn="l" defTabSz="1042121" rtl="0" eaLnBrk="1" latinLnBrk="0" hangingPunct="1">
      <a:defRPr sz="2052" kern="1200">
        <a:solidFill>
          <a:schemeClr val="tx1"/>
        </a:solidFill>
        <a:latin typeface="+mn-lt"/>
        <a:ea typeface="+mn-ea"/>
        <a:cs typeface="+mn-cs"/>
      </a:defRPr>
    </a:lvl5pPr>
    <a:lvl6pPr marL="2605300" algn="l" defTabSz="1042121" rtl="0" eaLnBrk="1" latinLnBrk="0" hangingPunct="1">
      <a:defRPr sz="2052" kern="1200">
        <a:solidFill>
          <a:schemeClr val="tx1"/>
        </a:solidFill>
        <a:latin typeface="+mn-lt"/>
        <a:ea typeface="+mn-ea"/>
        <a:cs typeface="+mn-cs"/>
      </a:defRPr>
    </a:lvl6pPr>
    <a:lvl7pPr marL="3126362" algn="l" defTabSz="1042121" rtl="0" eaLnBrk="1" latinLnBrk="0" hangingPunct="1">
      <a:defRPr sz="2052" kern="1200">
        <a:solidFill>
          <a:schemeClr val="tx1"/>
        </a:solidFill>
        <a:latin typeface="+mn-lt"/>
        <a:ea typeface="+mn-ea"/>
        <a:cs typeface="+mn-cs"/>
      </a:defRPr>
    </a:lvl7pPr>
    <a:lvl8pPr marL="3647421" algn="l" defTabSz="1042121" rtl="0" eaLnBrk="1" latinLnBrk="0" hangingPunct="1">
      <a:defRPr sz="2052" kern="1200">
        <a:solidFill>
          <a:schemeClr val="tx1"/>
        </a:solidFill>
        <a:latin typeface="+mn-lt"/>
        <a:ea typeface="+mn-ea"/>
        <a:cs typeface="+mn-cs"/>
      </a:defRPr>
    </a:lvl8pPr>
    <a:lvl9pPr marL="4168483" algn="l" defTabSz="1042121" rtl="0" eaLnBrk="1" latinLnBrk="0" hangingPunct="1">
      <a:defRPr sz="2052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1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tin Jenner" initials="MJ" lastIdx="1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A5A9A8"/>
    <a:srgbClr val="E22319"/>
    <a:srgbClr val="D6DAD9"/>
    <a:srgbClr val="E30613"/>
    <a:srgbClr val="33373C"/>
    <a:srgbClr val="33FF34"/>
    <a:srgbClr val="8281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41A1F2F-58C2-BF0D-045B-D8A59BDD7B7A}" v="64" dt="2022-06-09T11:14:07.91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105" autoAdjust="0"/>
    <p:restoredTop sz="95231" autoAdjust="0"/>
  </p:normalViewPr>
  <p:slideViewPr>
    <p:cSldViewPr showGuides="1">
      <p:cViewPr varScale="1">
        <p:scale>
          <a:sx n="107" d="100"/>
          <a:sy n="107" d="100"/>
        </p:scale>
        <p:origin x="1056" y="160"/>
      </p:cViewPr>
      <p:guideLst>
        <p:guide orient="horz" pos="2160"/>
        <p:guide pos="384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viewProps" Target="viewProps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microsoft.com/office/2015/10/relationships/revisionInfo" Target="revisionInfo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CD33D22-E1A8-4E4E-BB98-06ACA18A338A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BC72665F-AAA8-4EB4-96E6-BD7604FAEF9D}">
      <dgm:prSet phldrT="[Text]"/>
      <dgm:spPr/>
      <dgm:t>
        <a:bodyPr/>
        <a:lstStyle/>
        <a:p>
          <a:r>
            <a:rPr lang="en-US" dirty="0"/>
            <a:t>Visa Assistance</a:t>
          </a:r>
          <a:endParaRPr lang="en-IN" dirty="0"/>
        </a:p>
      </dgm:t>
    </dgm:pt>
    <dgm:pt modelId="{2E44093A-06A8-4CE2-B12A-D874AE7AC460}" type="parTrans" cxnId="{6D56FAF3-FCEA-458A-9123-6DD22558E565}">
      <dgm:prSet/>
      <dgm:spPr/>
      <dgm:t>
        <a:bodyPr/>
        <a:lstStyle/>
        <a:p>
          <a:endParaRPr lang="en-IN"/>
        </a:p>
      </dgm:t>
    </dgm:pt>
    <dgm:pt modelId="{E26E7217-B69D-4D8B-9E94-C323020AEA5C}" type="sibTrans" cxnId="{6D56FAF3-FCEA-458A-9123-6DD22558E565}">
      <dgm:prSet/>
      <dgm:spPr/>
      <dgm:t>
        <a:bodyPr/>
        <a:lstStyle/>
        <a:p>
          <a:endParaRPr lang="en-IN"/>
        </a:p>
      </dgm:t>
    </dgm:pt>
    <dgm:pt modelId="{AF81C531-07FB-4E5D-86B0-28230F1AD63D}">
      <dgm:prSet phldrT="[Text]"/>
      <dgm:spPr/>
      <dgm:t>
        <a:bodyPr/>
        <a:lstStyle/>
        <a:p>
          <a:r>
            <a:rPr lang="en-US" dirty="0"/>
            <a:t>Immigration to UK, Australia, Canada and EU</a:t>
          </a:r>
          <a:endParaRPr lang="en-IN" dirty="0"/>
        </a:p>
      </dgm:t>
    </dgm:pt>
    <dgm:pt modelId="{B8CDE75A-71EC-4B81-A84E-9BF5E3D2CAEC}" type="parTrans" cxnId="{3258400F-8F85-4AFB-89B0-85976C0AC46E}">
      <dgm:prSet/>
      <dgm:spPr/>
      <dgm:t>
        <a:bodyPr/>
        <a:lstStyle/>
        <a:p>
          <a:endParaRPr lang="en-IN"/>
        </a:p>
      </dgm:t>
    </dgm:pt>
    <dgm:pt modelId="{2FF8C682-BECB-40F6-8066-455C13B5B3BF}" type="sibTrans" cxnId="{3258400F-8F85-4AFB-89B0-85976C0AC46E}">
      <dgm:prSet/>
      <dgm:spPr/>
      <dgm:t>
        <a:bodyPr/>
        <a:lstStyle/>
        <a:p>
          <a:endParaRPr lang="en-IN"/>
        </a:p>
      </dgm:t>
    </dgm:pt>
    <dgm:pt modelId="{57D69521-F1F2-4F8B-A445-1B4CADFF7DF8}">
      <dgm:prSet phldrT="[Text]"/>
      <dgm:spPr/>
      <dgm:t>
        <a:bodyPr/>
        <a:lstStyle/>
        <a:p>
          <a:r>
            <a:rPr lang="en-US" dirty="0"/>
            <a:t>Dependent visa for family </a:t>
          </a:r>
          <a:endParaRPr lang="en-IN" dirty="0"/>
        </a:p>
      </dgm:t>
    </dgm:pt>
    <dgm:pt modelId="{8D3B23CF-E4E4-4907-890D-A2D0B14DDCF8}" type="parTrans" cxnId="{8D364942-FEBC-418E-B7B8-1C253DC00DFE}">
      <dgm:prSet/>
      <dgm:spPr/>
      <dgm:t>
        <a:bodyPr/>
        <a:lstStyle/>
        <a:p>
          <a:endParaRPr lang="en-IN"/>
        </a:p>
      </dgm:t>
    </dgm:pt>
    <dgm:pt modelId="{C631EDB2-FA3C-4B43-AE85-11FE516C3E65}" type="sibTrans" cxnId="{8D364942-FEBC-418E-B7B8-1C253DC00DFE}">
      <dgm:prSet/>
      <dgm:spPr/>
      <dgm:t>
        <a:bodyPr/>
        <a:lstStyle/>
        <a:p>
          <a:endParaRPr lang="en-IN"/>
        </a:p>
      </dgm:t>
    </dgm:pt>
    <dgm:pt modelId="{DF5AA44D-17AD-4443-8411-6882D080920F}">
      <dgm:prSet phldrT="[Text]"/>
      <dgm:spPr/>
      <dgm:t>
        <a:bodyPr/>
        <a:lstStyle/>
        <a:p>
          <a:r>
            <a:rPr lang="en-US" dirty="0"/>
            <a:t>Stay Abroad</a:t>
          </a:r>
          <a:endParaRPr lang="en-IN" dirty="0"/>
        </a:p>
      </dgm:t>
    </dgm:pt>
    <dgm:pt modelId="{92C5319E-5F4E-48B3-B881-C03EDD12D003}" type="parTrans" cxnId="{E500C2D6-57D2-447A-B005-D771FCB890E8}">
      <dgm:prSet/>
      <dgm:spPr/>
      <dgm:t>
        <a:bodyPr/>
        <a:lstStyle/>
        <a:p>
          <a:endParaRPr lang="en-IN"/>
        </a:p>
      </dgm:t>
    </dgm:pt>
    <dgm:pt modelId="{A656CE25-4549-4536-826B-2276BB096382}" type="sibTrans" cxnId="{E500C2D6-57D2-447A-B005-D771FCB890E8}">
      <dgm:prSet/>
      <dgm:spPr/>
      <dgm:t>
        <a:bodyPr/>
        <a:lstStyle/>
        <a:p>
          <a:endParaRPr lang="en-IN"/>
        </a:p>
      </dgm:t>
    </dgm:pt>
    <dgm:pt modelId="{FA7B8FB2-10FC-470F-AA2E-B2F9F960C02C}">
      <dgm:prSet phldrT="[Text]"/>
      <dgm:spPr/>
      <dgm:t>
        <a:bodyPr/>
        <a:lstStyle/>
        <a:p>
          <a:r>
            <a:rPr lang="en-US" dirty="0"/>
            <a:t>Get the most economical flat near to the college</a:t>
          </a:r>
          <a:endParaRPr lang="en-IN" dirty="0"/>
        </a:p>
      </dgm:t>
    </dgm:pt>
    <dgm:pt modelId="{F59F1342-2933-4F09-BC46-7E1DB3B04D4F}" type="parTrans" cxnId="{D7B4C8E0-95F3-4D08-A2A9-CF3C2728D58C}">
      <dgm:prSet/>
      <dgm:spPr/>
      <dgm:t>
        <a:bodyPr/>
        <a:lstStyle/>
        <a:p>
          <a:endParaRPr lang="en-IN"/>
        </a:p>
      </dgm:t>
    </dgm:pt>
    <dgm:pt modelId="{46E40CDB-502D-4AFE-B3F7-D3D08FC71B96}" type="sibTrans" cxnId="{D7B4C8E0-95F3-4D08-A2A9-CF3C2728D58C}">
      <dgm:prSet/>
      <dgm:spPr/>
      <dgm:t>
        <a:bodyPr/>
        <a:lstStyle/>
        <a:p>
          <a:endParaRPr lang="en-IN"/>
        </a:p>
      </dgm:t>
    </dgm:pt>
    <dgm:pt modelId="{D6D31E06-9369-4648-A009-1F233E4AC0FA}">
      <dgm:prSet phldrT="[Text]"/>
      <dgm:spPr/>
      <dgm:t>
        <a:bodyPr/>
        <a:lstStyle/>
        <a:p>
          <a:r>
            <a:rPr lang="en-US" dirty="0"/>
            <a:t>Share the expenses by clubbing with other students</a:t>
          </a:r>
          <a:endParaRPr lang="en-IN" dirty="0"/>
        </a:p>
      </dgm:t>
    </dgm:pt>
    <dgm:pt modelId="{8880961B-FC31-48C9-9676-A053CCDB9E0F}" type="parTrans" cxnId="{6A483FEC-5A21-487B-B535-202970413BA1}">
      <dgm:prSet/>
      <dgm:spPr/>
      <dgm:t>
        <a:bodyPr/>
        <a:lstStyle/>
        <a:p>
          <a:endParaRPr lang="en-IN"/>
        </a:p>
      </dgm:t>
    </dgm:pt>
    <dgm:pt modelId="{80FDB2A3-5E49-401B-9F6C-17969878D227}" type="sibTrans" cxnId="{6A483FEC-5A21-487B-B535-202970413BA1}">
      <dgm:prSet/>
      <dgm:spPr/>
      <dgm:t>
        <a:bodyPr/>
        <a:lstStyle/>
        <a:p>
          <a:endParaRPr lang="en-IN"/>
        </a:p>
      </dgm:t>
    </dgm:pt>
    <dgm:pt modelId="{138DD6CA-0316-4E44-A70F-FFB90EDAB80C}">
      <dgm:prSet phldrT="[Text]"/>
      <dgm:spPr/>
      <dgm:t>
        <a:bodyPr/>
        <a:lstStyle/>
        <a:p>
          <a:r>
            <a:rPr lang="en-US" dirty="0"/>
            <a:t>Financial Assistance</a:t>
          </a:r>
          <a:endParaRPr lang="en-IN" dirty="0"/>
        </a:p>
      </dgm:t>
    </dgm:pt>
    <dgm:pt modelId="{4D791B54-EAE3-443C-B4D7-DB72AFE0A9D0}" type="parTrans" cxnId="{699DC551-A18A-4923-B273-DAF2036F935B}">
      <dgm:prSet/>
      <dgm:spPr/>
      <dgm:t>
        <a:bodyPr/>
        <a:lstStyle/>
        <a:p>
          <a:endParaRPr lang="en-IN"/>
        </a:p>
      </dgm:t>
    </dgm:pt>
    <dgm:pt modelId="{C14010A5-882F-45E2-B225-BFE66DE72974}" type="sibTrans" cxnId="{699DC551-A18A-4923-B273-DAF2036F935B}">
      <dgm:prSet/>
      <dgm:spPr/>
      <dgm:t>
        <a:bodyPr/>
        <a:lstStyle/>
        <a:p>
          <a:endParaRPr lang="en-IN"/>
        </a:p>
      </dgm:t>
    </dgm:pt>
    <dgm:pt modelId="{8ED1E84E-03FC-4452-921E-67583F7933FA}">
      <dgm:prSet phldrT="[Text]"/>
      <dgm:spPr/>
      <dgm:t>
        <a:bodyPr/>
        <a:lstStyle/>
        <a:p>
          <a:r>
            <a:rPr lang="en-US" dirty="0"/>
            <a:t>No DSA, Direct deals with Banks and NBFCs</a:t>
          </a:r>
          <a:endParaRPr lang="en-IN" dirty="0"/>
        </a:p>
      </dgm:t>
    </dgm:pt>
    <dgm:pt modelId="{249D3D4C-8C4C-463A-83FE-1B8EA79E86FC}" type="parTrans" cxnId="{212A97BC-D42D-411E-AAEE-83CECD823F8D}">
      <dgm:prSet/>
      <dgm:spPr/>
      <dgm:t>
        <a:bodyPr/>
        <a:lstStyle/>
        <a:p>
          <a:endParaRPr lang="en-IN"/>
        </a:p>
      </dgm:t>
    </dgm:pt>
    <dgm:pt modelId="{F668BA1A-8CCE-47B4-BCD8-4EBE576B1965}" type="sibTrans" cxnId="{212A97BC-D42D-411E-AAEE-83CECD823F8D}">
      <dgm:prSet/>
      <dgm:spPr/>
      <dgm:t>
        <a:bodyPr/>
        <a:lstStyle/>
        <a:p>
          <a:endParaRPr lang="en-IN"/>
        </a:p>
      </dgm:t>
    </dgm:pt>
    <dgm:pt modelId="{56AA68F1-AC53-4DE0-8290-4E1F3F29BC21}">
      <dgm:prSet phldrT="[Text]"/>
      <dgm:spPr/>
      <dgm:t>
        <a:bodyPr/>
        <a:lstStyle/>
        <a:p>
          <a:r>
            <a:rPr lang="en-US" dirty="0"/>
            <a:t>Best Interest rate in the market</a:t>
          </a:r>
          <a:endParaRPr lang="en-IN" dirty="0"/>
        </a:p>
      </dgm:t>
    </dgm:pt>
    <dgm:pt modelId="{D89AFE77-5B41-4A80-A641-A82CF082D483}" type="parTrans" cxnId="{49AFD8BF-B86B-4558-BD18-BFBCB83913B8}">
      <dgm:prSet/>
      <dgm:spPr/>
      <dgm:t>
        <a:bodyPr/>
        <a:lstStyle/>
        <a:p>
          <a:endParaRPr lang="en-IN"/>
        </a:p>
      </dgm:t>
    </dgm:pt>
    <dgm:pt modelId="{0F91073F-443E-4219-BD4A-12DCBB07C989}" type="sibTrans" cxnId="{49AFD8BF-B86B-4558-BD18-BFBCB83913B8}">
      <dgm:prSet/>
      <dgm:spPr/>
      <dgm:t>
        <a:bodyPr/>
        <a:lstStyle/>
        <a:p>
          <a:endParaRPr lang="en-IN"/>
        </a:p>
      </dgm:t>
    </dgm:pt>
    <dgm:pt modelId="{8C516016-108A-4861-A292-037B6DF1D84C}">
      <dgm:prSet phldrT="[Text]"/>
      <dgm:spPr/>
      <dgm:t>
        <a:bodyPr/>
        <a:lstStyle/>
        <a:p>
          <a:r>
            <a:rPr lang="en-US" dirty="0"/>
            <a:t>Forex Remittance</a:t>
          </a:r>
          <a:endParaRPr lang="en-IN" dirty="0"/>
        </a:p>
      </dgm:t>
    </dgm:pt>
    <dgm:pt modelId="{5FE6BFFA-FE86-4929-B434-752A27F46E4C}" type="parTrans" cxnId="{826EEE7F-CEA0-460C-B517-4AB0DF833000}">
      <dgm:prSet/>
      <dgm:spPr/>
      <dgm:t>
        <a:bodyPr/>
        <a:lstStyle/>
        <a:p>
          <a:endParaRPr lang="en-IN"/>
        </a:p>
      </dgm:t>
    </dgm:pt>
    <dgm:pt modelId="{665EDBBF-0994-4A58-BCF6-19E58430C0B9}" type="sibTrans" cxnId="{826EEE7F-CEA0-460C-B517-4AB0DF833000}">
      <dgm:prSet/>
      <dgm:spPr/>
      <dgm:t>
        <a:bodyPr/>
        <a:lstStyle/>
        <a:p>
          <a:endParaRPr lang="en-IN"/>
        </a:p>
      </dgm:t>
    </dgm:pt>
    <dgm:pt modelId="{B1931DC4-AE2D-466E-94C6-AE72389BED51}">
      <dgm:prSet phldrT="[Text]"/>
      <dgm:spPr/>
      <dgm:t>
        <a:bodyPr/>
        <a:lstStyle/>
        <a:p>
          <a:r>
            <a:rPr lang="en-US" dirty="0"/>
            <a:t>CV/SOP preparation</a:t>
          </a:r>
          <a:endParaRPr lang="en-IN" dirty="0"/>
        </a:p>
      </dgm:t>
    </dgm:pt>
    <dgm:pt modelId="{A1C0DF4B-1624-4FFB-ABEC-3BEAA3BA0CA4}" type="parTrans" cxnId="{56119AE0-35B3-4E06-83E9-F10DB317CF2C}">
      <dgm:prSet/>
      <dgm:spPr/>
      <dgm:t>
        <a:bodyPr/>
        <a:lstStyle/>
        <a:p>
          <a:endParaRPr lang="en-IN"/>
        </a:p>
      </dgm:t>
    </dgm:pt>
    <dgm:pt modelId="{EAD585A1-D042-4A38-80B6-F52C2F6EA035}" type="sibTrans" cxnId="{56119AE0-35B3-4E06-83E9-F10DB317CF2C}">
      <dgm:prSet/>
      <dgm:spPr/>
      <dgm:t>
        <a:bodyPr/>
        <a:lstStyle/>
        <a:p>
          <a:endParaRPr lang="en-IN"/>
        </a:p>
      </dgm:t>
    </dgm:pt>
    <dgm:pt modelId="{D61A6DBA-0009-45F1-B22E-1D80E21F89F3}">
      <dgm:prSet phldrT="[Text]"/>
      <dgm:spPr/>
      <dgm:t>
        <a:bodyPr/>
        <a:lstStyle/>
        <a:p>
          <a:r>
            <a:rPr lang="en-US" dirty="0"/>
            <a:t>Hassle free process</a:t>
          </a:r>
          <a:endParaRPr lang="en-IN" dirty="0"/>
        </a:p>
      </dgm:t>
    </dgm:pt>
    <dgm:pt modelId="{CF162586-B98F-4A58-8A61-E72EAC2BE8D7}" type="parTrans" cxnId="{48C4C0B3-A01F-4E6D-A636-E7DDFB5B66C2}">
      <dgm:prSet/>
      <dgm:spPr/>
      <dgm:t>
        <a:bodyPr/>
        <a:lstStyle/>
        <a:p>
          <a:endParaRPr lang="en-IN"/>
        </a:p>
      </dgm:t>
    </dgm:pt>
    <dgm:pt modelId="{7B8226BD-4258-4137-9545-532584781617}" type="sibTrans" cxnId="{48C4C0B3-A01F-4E6D-A636-E7DDFB5B66C2}">
      <dgm:prSet/>
      <dgm:spPr/>
      <dgm:t>
        <a:bodyPr/>
        <a:lstStyle/>
        <a:p>
          <a:endParaRPr lang="en-IN"/>
        </a:p>
      </dgm:t>
    </dgm:pt>
    <dgm:pt modelId="{6C674475-2C4C-4577-A192-E06DF1A8CC00}">
      <dgm:prSet phldrT="[Text]"/>
      <dgm:spPr/>
      <dgm:t>
        <a:bodyPr/>
        <a:lstStyle/>
        <a:p>
          <a:r>
            <a:rPr lang="en-US" dirty="0"/>
            <a:t>1-2% Savings </a:t>
          </a:r>
        </a:p>
        <a:p>
          <a:r>
            <a:rPr lang="en-IN" dirty="0"/>
            <a:t>Of the transactional amount</a:t>
          </a:r>
        </a:p>
      </dgm:t>
    </dgm:pt>
    <dgm:pt modelId="{9E7D2385-1F59-4144-AF20-4F57ACCF599C}" type="parTrans" cxnId="{C800BB62-9584-4630-AEB7-EA47A7805974}">
      <dgm:prSet/>
      <dgm:spPr/>
      <dgm:t>
        <a:bodyPr/>
        <a:lstStyle/>
        <a:p>
          <a:endParaRPr lang="en-IN"/>
        </a:p>
      </dgm:t>
    </dgm:pt>
    <dgm:pt modelId="{7355FA8A-5AAD-46F9-990A-D20A4551CFA2}" type="sibTrans" cxnId="{C800BB62-9584-4630-AEB7-EA47A7805974}">
      <dgm:prSet/>
      <dgm:spPr/>
      <dgm:t>
        <a:bodyPr/>
        <a:lstStyle/>
        <a:p>
          <a:endParaRPr lang="en-IN"/>
        </a:p>
      </dgm:t>
    </dgm:pt>
    <dgm:pt modelId="{A3757FEC-0FBE-4495-A9CC-285CA06591F3}">
      <dgm:prSet phldrT="[Text]"/>
      <dgm:spPr/>
      <dgm:t>
        <a:bodyPr/>
        <a:lstStyle/>
        <a:p>
          <a:r>
            <a:rPr lang="en-US" dirty="0"/>
            <a:t>Prepare custom made CV for immigration purpose</a:t>
          </a:r>
          <a:endParaRPr lang="en-IN" dirty="0"/>
        </a:p>
      </dgm:t>
    </dgm:pt>
    <dgm:pt modelId="{04106BEF-78E9-47A8-B4B0-28D89B3E0BCE}" type="parTrans" cxnId="{81042D4E-F845-449A-A79E-D9A47F0F2E91}">
      <dgm:prSet/>
      <dgm:spPr/>
      <dgm:t>
        <a:bodyPr/>
        <a:lstStyle/>
        <a:p>
          <a:endParaRPr lang="en-IN"/>
        </a:p>
      </dgm:t>
    </dgm:pt>
    <dgm:pt modelId="{E9F3A84C-0483-4E75-83B4-FCB49EBAF357}" type="sibTrans" cxnId="{81042D4E-F845-449A-A79E-D9A47F0F2E91}">
      <dgm:prSet/>
      <dgm:spPr/>
      <dgm:t>
        <a:bodyPr/>
        <a:lstStyle/>
        <a:p>
          <a:endParaRPr lang="en-IN"/>
        </a:p>
      </dgm:t>
    </dgm:pt>
    <dgm:pt modelId="{9841C7F0-C207-4F6C-9531-FE33D1A02090}">
      <dgm:prSet phldrT="[Text]"/>
      <dgm:spPr/>
      <dgm:t>
        <a:bodyPr/>
        <a:lstStyle/>
        <a:p>
          <a:r>
            <a:rPr lang="en-US" dirty="0"/>
            <a:t>Build statement of purpose using proven methods</a:t>
          </a:r>
          <a:endParaRPr lang="en-IN" dirty="0"/>
        </a:p>
      </dgm:t>
    </dgm:pt>
    <dgm:pt modelId="{8C3109DF-43A2-4D22-AB9F-C10163513141}" type="parTrans" cxnId="{5DA63A4D-D1D4-4F64-B87E-20748F77170C}">
      <dgm:prSet/>
      <dgm:spPr/>
      <dgm:t>
        <a:bodyPr/>
        <a:lstStyle/>
        <a:p>
          <a:endParaRPr lang="en-IN"/>
        </a:p>
      </dgm:t>
    </dgm:pt>
    <dgm:pt modelId="{CC5BC179-297F-443F-8D50-FB3687F0E8EA}" type="sibTrans" cxnId="{5DA63A4D-D1D4-4F64-B87E-20748F77170C}">
      <dgm:prSet/>
      <dgm:spPr/>
      <dgm:t>
        <a:bodyPr/>
        <a:lstStyle/>
        <a:p>
          <a:endParaRPr lang="en-IN"/>
        </a:p>
      </dgm:t>
    </dgm:pt>
    <dgm:pt modelId="{7E5CCAC6-C3F2-4B16-B16D-62559978D7AD}" type="pres">
      <dgm:prSet presAssocID="{CCD33D22-E1A8-4E4E-BB98-06ACA18A338A}" presName="theList" presStyleCnt="0">
        <dgm:presLayoutVars>
          <dgm:dir/>
          <dgm:animLvl val="lvl"/>
          <dgm:resizeHandles val="exact"/>
        </dgm:presLayoutVars>
      </dgm:prSet>
      <dgm:spPr/>
    </dgm:pt>
    <dgm:pt modelId="{24026AC8-5EDC-412E-A9C4-75C162166552}" type="pres">
      <dgm:prSet presAssocID="{BC72665F-AAA8-4EB4-96E6-BD7604FAEF9D}" presName="compNode" presStyleCnt="0"/>
      <dgm:spPr/>
    </dgm:pt>
    <dgm:pt modelId="{C7AC62A1-E9B8-4124-92E3-134F30699969}" type="pres">
      <dgm:prSet presAssocID="{BC72665F-AAA8-4EB4-96E6-BD7604FAEF9D}" presName="aNode" presStyleLbl="bgShp" presStyleIdx="0" presStyleCnt="5"/>
      <dgm:spPr/>
    </dgm:pt>
    <dgm:pt modelId="{CAFC95CC-81EC-42A5-A3E7-1DA4887EBC18}" type="pres">
      <dgm:prSet presAssocID="{BC72665F-AAA8-4EB4-96E6-BD7604FAEF9D}" presName="textNode" presStyleLbl="bgShp" presStyleIdx="0" presStyleCnt="5"/>
      <dgm:spPr/>
    </dgm:pt>
    <dgm:pt modelId="{31EF5B04-22A6-48DB-B8C6-F12ACD9EE4E2}" type="pres">
      <dgm:prSet presAssocID="{BC72665F-AAA8-4EB4-96E6-BD7604FAEF9D}" presName="compChildNode" presStyleCnt="0"/>
      <dgm:spPr/>
    </dgm:pt>
    <dgm:pt modelId="{4CD306FC-FD11-49C3-B3DB-10E9EAE44D91}" type="pres">
      <dgm:prSet presAssocID="{BC72665F-AAA8-4EB4-96E6-BD7604FAEF9D}" presName="theInnerList" presStyleCnt="0"/>
      <dgm:spPr/>
    </dgm:pt>
    <dgm:pt modelId="{E612CAA7-726B-445B-AF7E-78AAF4497E20}" type="pres">
      <dgm:prSet presAssocID="{AF81C531-07FB-4E5D-86B0-28230F1AD63D}" presName="childNode" presStyleLbl="node1" presStyleIdx="0" presStyleCnt="10">
        <dgm:presLayoutVars>
          <dgm:bulletEnabled val="1"/>
        </dgm:presLayoutVars>
      </dgm:prSet>
      <dgm:spPr/>
    </dgm:pt>
    <dgm:pt modelId="{4CA883ED-3A48-4221-A49B-CAA992E8D375}" type="pres">
      <dgm:prSet presAssocID="{AF81C531-07FB-4E5D-86B0-28230F1AD63D}" presName="aSpace2" presStyleCnt="0"/>
      <dgm:spPr/>
    </dgm:pt>
    <dgm:pt modelId="{89F3DA85-8A5E-4C7F-96FD-3438D87D6725}" type="pres">
      <dgm:prSet presAssocID="{57D69521-F1F2-4F8B-A445-1B4CADFF7DF8}" presName="childNode" presStyleLbl="node1" presStyleIdx="1" presStyleCnt="10">
        <dgm:presLayoutVars>
          <dgm:bulletEnabled val="1"/>
        </dgm:presLayoutVars>
      </dgm:prSet>
      <dgm:spPr/>
    </dgm:pt>
    <dgm:pt modelId="{6CFB0583-278F-4945-85DD-7C9242BD4087}" type="pres">
      <dgm:prSet presAssocID="{BC72665F-AAA8-4EB4-96E6-BD7604FAEF9D}" presName="aSpace" presStyleCnt="0"/>
      <dgm:spPr/>
    </dgm:pt>
    <dgm:pt modelId="{3305716F-2E2E-40BD-9047-107D9900AA30}" type="pres">
      <dgm:prSet presAssocID="{DF5AA44D-17AD-4443-8411-6882D080920F}" presName="compNode" presStyleCnt="0"/>
      <dgm:spPr/>
    </dgm:pt>
    <dgm:pt modelId="{AAEB00FB-653F-4554-A02F-22985D37DC21}" type="pres">
      <dgm:prSet presAssocID="{DF5AA44D-17AD-4443-8411-6882D080920F}" presName="aNode" presStyleLbl="bgShp" presStyleIdx="1" presStyleCnt="5"/>
      <dgm:spPr/>
    </dgm:pt>
    <dgm:pt modelId="{4A4B804C-2B7C-49D4-B210-681BAF5109A9}" type="pres">
      <dgm:prSet presAssocID="{DF5AA44D-17AD-4443-8411-6882D080920F}" presName="textNode" presStyleLbl="bgShp" presStyleIdx="1" presStyleCnt="5"/>
      <dgm:spPr/>
    </dgm:pt>
    <dgm:pt modelId="{3BE445DB-7EE6-473E-8CE4-F263E1608013}" type="pres">
      <dgm:prSet presAssocID="{DF5AA44D-17AD-4443-8411-6882D080920F}" presName="compChildNode" presStyleCnt="0"/>
      <dgm:spPr/>
    </dgm:pt>
    <dgm:pt modelId="{20273179-9B22-46F9-9043-816BB5CE0673}" type="pres">
      <dgm:prSet presAssocID="{DF5AA44D-17AD-4443-8411-6882D080920F}" presName="theInnerList" presStyleCnt="0"/>
      <dgm:spPr/>
    </dgm:pt>
    <dgm:pt modelId="{A4C2D772-4B74-4F96-9666-2F4582350DDD}" type="pres">
      <dgm:prSet presAssocID="{FA7B8FB2-10FC-470F-AA2E-B2F9F960C02C}" presName="childNode" presStyleLbl="node1" presStyleIdx="2" presStyleCnt="10">
        <dgm:presLayoutVars>
          <dgm:bulletEnabled val="1"/>
        </dgm:presLayoutVars>
      </dgm:prSet>
      <dgm:spPr/>
    </dgm:pt>
    <dgm:pt modelId="{99FF17E5-42AD-4F7D-A1ED-56CA5B494047}" type="pres">
      <dgm:prSet presAssocID="{FA7B8FB2-10FC-470F-AA2E-B2F9F960C02C}" presName="aSpace2" presStyleCnt="0"/>
      <dgm:spPr/>
    </dgm:pt>
    <dgm:pt modelId="{FB6FB1BC-F43E-46CF-AF60-EDB6B42E2EF7}" type="pres">
      <dgm:prSet presAssocID="{D6D31E06-9369-4648-A009-1F233E4AC0FA}" presName="childNode" presStyleLbl="node1" presStyleIdx="3" presStyleCnt="10">
        <dgm:presLayoutVars>
          <dgm:bulletEnabled val="1"/>
        </dgm:presLayoutVars>
      </dgm:prSet>
      <dgm:spPr/>
    </dgm:pt>
    <dgm:pt modelId="{4FF14382-0DDE-4725-9656-CF76CA7F8AC2}" type="pres">
      <dgm:prSet presAssocID="{DF5AA44D-17AD-4443-8411-6882D080920F}" presName="aSpace" presStyleCnt="0"/>
      <dgm:spPr/>
    </dgm:pt>
    <dgm:pt modelId="{C94669E7-2D86-49FD-A513-BD5FB1F847A4}" type="pres">
      <dgm:prSet presAssocID="{138DD6CA-0316-4E44-A70F-FFB90EDAB80C}" presName="compNode" presStyleCnt="0"/>
      <dgm:spPr/>
    </dgm:pt>
    <dgm:pt modelId="{EC5979E9-D95B-4357-A76E-FC388DE6622C}" type="pres">
      <dgm:prSet presAssocID="{138DD6CA-0316-4E44-A70F-FFB90EDAB80C}" presName="aNode" presStyleLbl="bgShp" presStyleIdx="2" presStyleCnt="5"/>
      <dgm:spPr/>
    </dgm:pt>
    <dgm:pt modelId="{3AC5D1F4-4D87-4EA5-ADEF-A6E2ACAA21E0}" type="pres">
      <dgm:prSet presAssocID="{138DD6CA-0316-4E44-A70F-FFB90EDAB80C}" presName="textNode" presStyleLbl="bgShp" presStyleIdx="2" presStyleCnt="5"/>
      <dgm:spPr/>
    </dgm:pt>
    <dgm:pt modelId="{87A4A457-7F38-4055-88BB-6A4E61C89DAF}" type="pres">
      <dgm:prSet presAssocID="{138DD6CA-0316-4E44-A70F-FFB90EDAB80C}" presName="compChildNode" presStyleCnt="0"/>
      <dgm:spPr/>
    </dgm:pt>
    <dgm:pt modelId="{41608169-67C4-49D6-8054-96EADE52AF6D}" type="pres">
      <dgm:prSet presAssocID="{138DD6CA-0316-4E44-A70F-FFB90EDAB80C}" presName="theInnerList" presStyleCnt="0"/>
      <dgm:spPr/>
    </dgm:pt>
    <dgm:pt modelId="{BAB816C2-4345-42CC-B58F-9D7AC4BAB631}" type="pres">
      <dgm:prSet presAssocID="{8ED1E84E-03FC-4452-921E-67583F7933FA}" presName="childNode" presStyleLbl="node1" presStyleIdx="4" presStyleCnt="10">
        <dgm:presLayoutVars>
          <dgm:bulletEnabled val="1"/>
        </dgm:presLayoutVars>
      </dgm:prSet>
      <dgm:spPr/>
    </dgm:pt>
    <dgm:pt modelId="{F9209ED0-ED54-4D9F-90E8-F01EE67ED43C}" type="pres">
      <dgm:prSet presAssocID="{8ED1E84E-03FC-4452-921E-67583F7933FA}" presName="aSpace2" presStyleCnt="0"/>
      <dgm:spPr/>
    </dgm:pt>
    <dgm:pt modelId="{D32A1AA3-C892-4A6C-96BC-24582B55A286}" type="pres">
      <dgm:prSet presAssocID="{56AA68F1-AC53-4DE0-8290-4E1F3F29BC21}" presName="childNode" presStyleLbl="node1" presStyleIdx="5" presStyleCnt="10">
        <dgm:presLayoutVars>
          <dgm:bulletEnabled val="1"/>
        </dgm:presLayoutVars>
      </dgm:prSet>
      <dgm:spPr/>
    </dgm:pt>
    <dgm:pt modelId="{587BDDA9-1686-4D13-9AF6-8574D9F32586}" type="pres">
      <dgm:prSet presAssocID="{138DD6CA-0316-4E44-A70F-FFB90EDAB80C}" presName="aSpace" presStyleCnt="0"/>
      <dgm:spPr/>
    </dgm:pt>
    <dgm:pt modelId="{7C703BEB-F05D-44C6-B888-D8DE710A41D1}" type="pres">
      <dgm:prSet presAssocID="{8C516016-108A-4861-A292-037B6DF1D84C}" presName="compNode" presStyleCnt="0"/>
      <dgm:spPr/>
    </dgm:pt>
    <dgm:pt modelId="{51C81832-ADCC-4086-913E-7262FBAAAF53}" type="pres">
      <dgm:prSet presAssocID="{8C516016-108A-4861-A292-037B6DF1D84C}" presName="aNode" presStyleLbl="bgShp" presStyleIdx="3" presStyleCnt="5"/>
      <dgm:spPr/>
    </dgm:pt>
    <dgm:pt modelId="{2DECBB7A-F8E3-445B-899A-01ECCE465EEC}" type="pres">
      <dgm:prSet presAssocID="{8C516016-108A-4861-A292-037B6DF1D84C}" presName="textNode" presStyleLbl="bgShp" presStyleIdx="3" presStyleCnt="5"/>
      <dgm:spPr/>
    </dgm:pt>
    <dgm:pt modelId="{1DA6B739-C03B-423B-BB7F-F10BF4665D4A}" type="pres">
      <dgm:prSet presAssocID="{8C516016-108A-4861-A292-037B6DF1D84C}" presName="compChildNode" presStyleCnt="0"/>
      <dgm:spPr/>
    </dgm:pt>
    <dgm:pt modelId="{48693960-5E6B-4DA2-BE14-E3E204946E36}" type="pres">
      <dgm:prSet presAssocID="{8C516016-108A-4861-A292-037B6DF1D84C}" presName="theInnerList" presStyleCnt="0"/>
      <dgm:spPr/>
    </dgm:pt>
    <dgm:pt modelId="{6AAA63C4-074E-4AD3-B5C6-1FC50E1F7D15}" type="pres">
      <dgm:prSet presAssocID="{D61A6DBA-0009-45F1-B22E-1D80E21F89F3}" presName="childNode" presStyleLbl="node1" presStyleIdx="6" presStyleCnt="10">
        <dgm:presLayoutVars>
          <dgm:bulletEnabled val="1"/>
        </dgm:presLayoutVars>
      </dgm:prSet>
      <dgm:spPr/>
    </dgm:pt>
    <dgm:pt modelId="{0D2FFD5B-C0E9-4223-A72F-3433E5B5F8D9}" type="pres">
      <dgm:prSet presAssocID="{D61A6DBA-0009-45F1-B22E-1D80E21F89F3}" presName="aSpace2" presStyleCnt="0"/>
      <dgm:spPr/>
    </dgm:pt>
    <dgm:pt modelId="{37E73438-ACA9-4A59-B401-375B72D6C84E}" type="pres">
      <dgm:prSet presAssocID="{6C674475-2C4C-4577-A192-E06DF1A8CC00}" presName="childNode" presStyleLbl="node1" presStyleIdx="7" presStyleCnt="10">
        <dgm:presLayoutVars>
          <dgm:bulletEnabled val="1"/>
        </dgm:presLayoutVars>
      </dgm:prSet>
      <dgm:spPr/>
    </dgm:pt>
    <dgm:pt modelId="{B9F3012E-A95F-4103-B428-043435869C24}" type="pres">
      <dgm:prSet presAssocID="{8C516016-108A-4861-A292-037B6DF1D84C}" presName="aSpace" presStyleCnt="0"/>
      <dgm:spPr/>
    </dgm:pt>
    <dgm:pt modelId="{D78886BC-C5E6-4184-B454-C9192315096B}" type="pres">
      <dgm:prSet presAssocID="{B1931DC4-AE2D-466E-94C6-AE72389BED51}" presName="compNode" presStyleCnt="0"/>
      <dgm:spPr/>
    </dgm:pt>
    <dgm:pt modelId="{2299378A-3544-40B6-853A-EFFCE2B6187C}" type="pres">
      <dgm:prSet presAssocID="{B1931DC4-AE2D-466E-94C6-AE72389BED51}" presName="aNode" presStyleLbl="bgShp" presStyleIdx="4" presStyleCnt="5"/>
      <dgm:spPr/>
    </dgm:pt>
    <dgm:pt modelId="{6D7C128B-CBD2-4695-89C0-E5DEB34A9BB9}" type="pres">
      <dgm:prSet presAssocID="{B1931DC4-AE2D-466E-94C6-AE72389BED51}" presName="textNode" presStyleLbl="bgShp" presStyleIdx="4" presStyleCnt="5"/>
      <dgm:spPr/>
    </dgm:pt>
    <dgm:pt modelId="{9E6C8626-EA92-4F90-B51F-2C3A4A5A364F}" type="pres">
      <dgm:prSet presAssocID="{B1931DC4-AE2D-466E-94C6-AE72389BED51}" presName="compChildNode" presStyleCnt="0"/>
      <dgm:spPr/>
    </dgm:pt>
    <dgm:pt modelId="{C16099F5-D765-4BF3-9804-1A8C81762950}" type="pres">
      <dgm:prSet presAssocID="{B1931DC4-AE2D-466E-94C6-AE72389BED51}" presName="theInnerList" presStyleCnt="0"/>
      <dgm:spPr/>
    </dgm:pt>
    <dgm:pt modelId="{2D62D5D2-DDE8-4A8A-AE97-EC7D719D722B}" type="pres">
      <dgm:prSet presAssocID="{A3757FEC-0FBE-4495-A9CC-285CA06591F3}" presName="childNode" presStyleLbl="node1" presStyleIdx="8" presStyleCnt="10">
        <dgm:presLayoutVars>
          <dgm:bulletEnabled val="1"/>
        </dgm:presLayoutVars>
      </dgm:prSet>
      <dgm:spPr/>
    </dgm:pt>
    <dgm:pt modelId="{3DB85335-23C9-4F8A-95E7-9280F29816B8}" type="pres">
      <dgm:prSet presAssocID="{A3757FEC-0FBE-4495-A9CC-285CA06591F3}" presName="aSpace2" presStyleCnt="0"/>
      <dgm:spPr/>
    </dgm:pt>
    <dgm:pt modelId="{7E343B26-C3B1-4DF0-9567-1FB4D48D6A33}" type="pres">
      <dgm:prSet presAssocID="{9841C7F0-C207-4F6C-9531-FE33D1A02090}" presName="childNode" presStyleLbl="node1" presStyleIdx="9" presStyleCnt="10">
        <dgm:presLayoutVars>
          <dgm:bulletEnabled val="1"/>
        </dgm:presLayoutVars>
      </dgm:prSet>
      <dgm:spPr/>
    </dgm:pt>
  </dgm:ptLst>
  <dgm:cxnLst>
    <dgm:cxn modelId="{F673B008-CEAB-4F22-AE5B-2130844E5485}" type="presOf" srcId="{138DD6CA-0316-4E44-A70F-FFB90EDAB80C}" destId="{EC5979E9-D95B-4357-A76E-FC388DE6622C}" srcOrd="0" destOrd="0" presId="urn:microsoft.com/office/officeart/2005/8/layout/lProcess2"/>
    <dgm:cxn modelId="{3258400F-8F85-4AFB-89B0-85976C0AC46E}" srcId="{BC72665F-AAA8-4EB4-96E6-BD7604FAEF9D}" destId="{AF81C531-07FB-4E5D-86B0-28230F1AD63D}" srcOrd="0" destOrd="0" parTransId="{B8CDE75A-71EC-4B81-A84E-9BF5E3D2CAEC}" sibTransId="{2FF8C682-BECB-40F6-8066-455C13B5B3BF}"/>
    <dgm:cxn modelId="{734EB820-FE19-4C66-A104-D6A4797239F4}" type="presOf" srcId="{BC72665F-AAA8-4EB4-96E6-BD7604FAEF9D}" destId="{C7AC62A1-E9B8-4124-92E3-134F30699969}" srcOrd="0" destOrd="0" presId="urn:microsoft.com/office/officeart/2005/8/layout/lProcess2"/>
    <dgm:cxn modelId="{72371329-2F94-4224-9595-1EFBDBAE4659}" type="presOf" srcId="{57D69521-F1F2-4F8B-A445-1B4CADFF7DF8}" destId="{89F3DA85-8A5E-4C7F-96FD-3438D87D6725}" srcOrd="0" destOrd="0" presId="urn:microsoft.com/office/officeart/2005/8/layout/lProcess2"/>
    <dgm:cxn modelId="{4FD4EF33-4475-4B62-AC25-ACD66AEA253C}" type="presOf" srcId="{BC72665F-AAA8-4EB4-96E6-BD7604FAEF9D}" destId="{CAFC95CC-81EC-42A5-A3E7-1DA4887EBC18}" srcOrd="1" destOrd="0" presId="urn:microsoft.com/office/officeart/2005/8/layout/lProcess2"/>
    <dgm:cxn modelId="{96386A3E-3099-44E7-BF22-8A75FF72AF26}" type="presOf" srcId="{B1931DC4-AE2D-466E-94C6-AE72389BED51}" destId="{6D7C128B-CBD2-4695-89C0-E5DEB34A9BB9}" srcOrd="1" destOrd="0" presId="urn:microsoft.com/office/officeart/2005/8/layout/lProcess2"/>
    <dgm:cxn modelId="{BA87B53F-E917-43E2-93BC-CF308E81F1B9}" type="presOf" srcId="{D61A6DBA-0009-45F1-B22E-1D80E21F89F3}" destId="{6AAA63C4-074E-4AD3-B5C6-1FC50E1F7D15}" srcOrd="0" destOrd="0" presId="urn:microsoft.com/office/officeart/2005/8/layout/lProcess2"/>
    <dgm:cxn modelId="{8D364942-FEBC-418E-B7B8-1C253DC00DFE}" srcId="{BC72665F-AAA8-4EB4-96E6-BD7604FAEF9D}" destId="{57D69521-F1F2-4F8B-A445-1B4CADFF7DF8}" srcOrd="1" destOrd="0" parTransId="{8D3B23CF-E4E4-4907-890D-A2D0B14DDCF8}" sibTransId="{C631EDB2-FA3C-4B43-AE85-11FE516C3E65}"/>
    <dgm:cxn modelId="{FDEE7F49-BF0E-47FF-B5B0-745535EE8671}" type="presOf" srcId="{B1931DC4-AE2D-466E-94C6-AE72389BED51}" destId="{2299378A-3544-40B6-853A-EFFCE2B6187C}" srcOrd="0" destOrd="0" presId="urn:microsoft.com/office/officeart/2005/8/layout/lProcess2"/>
    <dgm:cxn modelId="{5DA63A4D-D1D4-4F64-B87E-20748F77170C}" srcId="{B1931DC4-AE2D-466E-94C6-AE72389BED51}" destId="{9841C7F0-C207-4F6C-9531-FE33D1A02090}" srcOrd="1" destOrd="0" parTransId="{8C3109DF-43A2-4D22-AB9F-C10163513141}" sibTransId="{CC5BC179-297F-443F-8D50-FB3687F0E8EA}"/>
    <dgm:cxn modelId="{81042D4E-F845-449A-A79E-D9A47F0F2E91}" srcId="{B1931DC4-AE2D-466E-94C6-AE72389BED51}" destId="{A3757FEC-0FBE-4495-A9CC-285CA06591F3}" srcOrd="0" destOrd="0" parTransId="{04106BEF-78E9-47A8-B4B0-28D89B3E0BCE}" sibTransId="{E9F3A84C-0483-4E75-83B4-FCB49EBAF357}"/>
    <dgm:cxn modelId="{699DC551-A18A-4923-B273-DAF2036F935B}" srcId="{CCD33D22-E1A8-4E4E-BB98-06ACA18A338A}" destId="{138DD6CA-0316-4E44-A70F-FFB90EDAB80C}" srcOrd="2" destOrd="0" parTransId="{4D791B54-EAE3-443C-B4D7-DB72AFE0A9D0}" sibTransId="{C14010A5-882F-45E2-B225-BFE66DE72974}"/>
    <dgm:cxn modelId="{090EEF57-6CFF-405D-A3D6-68AF6F0F270E}" type="presOf" srcId="{138DD6CA-0316-4E44-A70F-FFB90EDAB80C}" destId="{3AC5D1F4-4D87-4EA5-ADEF-A6E2ACAA21E0}" srcOrd="1" destOrd="0" presId="urn:microsoft.com/office/officeart/2005/8/layout/lProcess2"/>
    <dgm:cxn modelId="{C800BB62-9584-4630-AEB7-EA47A7805974}" srcId="{8C516016-108A-4861-A292-037B6DF1D84C}" destId="{6C674475-2C4C-4577-A192-E06DF1A8CC00}" srcOrd="1" destOrd="0" parTransId="{9E7D2385-1F59-4144-AF20-4F57ACCF599C}" sibTransId="{7355FA8A-5AAD-46F9-990A-D20A4551CFA2}"/>
    <dgm:cxn modelId="{A0A2C563-08AB-4E33-A29C-37A53CCBFE77}" type="presOf" srcId="{8C516016-108A-4861-A292-037B6DF1D84C}" destId="{51C81832-ADCC-4086-913E-7262FBAAAF53}" srcOrd="0" destOrd="0" presId="urn:microsoft.com/office/officeart/2005/8/layout/lProcess2"/>
    <dgm:cxn modelId="{B9E3F464-1234-44B4-AF43-15D502D24ED5}" type="presOf" srcId="{DF5AA44D-17AD-4443-8411-6882D080920F}" destId="{4A4B804C-2B7C-49D4-B210-681BAF5109A9}" srcOrd="1" destOrd="0" presId="urn:microsoft.com/office/officeart/2005/8/layout/lProcess2"/>
    <dgm:cxn modelId="{1DFD716A-3D8C-434A-A53F-DC9FA11C169E}" type="presOf" srcId="{FA7B8FB2-10FC-470F-AA2E-B2F9F960C02C}" destId="{A4C2D772-4B74-4F96-9666-2F4582350DDD}" srcOrd="0" destOrd="0" presId="urn:microsoft.com/office/officeart/2005/8/layout/lProcess2"/>
    <dgm:cxn modelId="{E5E22F7D-7982-4D93-A4FE-68BBD2BD205A}" type="presOf" srcId="{AF81C531-07FB-4E5D-86B0-28230F1AD63D}" destId="{E612CAA7-726B-445B-AF7E-78AAF4497E20}" srcOrd="0" destOrd="0" presId="urn:microsoft.com/office/officeart/2005/8/layout/lProcess2"/>
    <dgm:cxn modelId="{826EEE7F-CEA0-460C-B517-4AB0DF833000}" srcId="{CCD33D22-E1A8-4E4E-BB98-06ACA18A338A}" destId="{8C516016-108A-4861-A292-037B6DF1D84C}" srcOrd="3" destOrd="0" parTransId="{5FE6BFFA-FE86-4929-B434-752A27F46E4C}" sibTransId="{665EDBBF-0994-4A58-BCF6-19E58430C0B9}"/>
    <dgm:cxn modelId="{A9ADE084-3447-4189-BDFD-FB57E9407C41}" type="presOf" srcId="{A3757FEC-0FBE-4495-A9CC-285CA06591F3}" destId="{2D62D5D2-DDE8-4A8A-AE97-EC7D719D722B}" srcOrd="0" destOrd="0" presId="urn:microsoft.com/office/officeart/2005/8/layout/lProcess2"/>
    <dgm:cxn modelId="{D38C8988-A0E7-4626-BF5E-5CBB7BD33E86}" type="presOf" srcId="{9841C7F0-C207-4F6C-9531-FE33D1A02090}" destId="{7E343B26-C3B1-4DF0-9567-1FB4D48D6A33}" srcOrd="0" destOrd="0" presId="urn:microsoft.com/office/officeart/2005/8/layout/lProcess2"/>
    <dgm:cxn modelId="{792A9893-FB64-4C61-ADF8-1915E02485C6}" type="presOf" srcId="{6C674475-2C4C-4577-A192-E06DF1A8CC00}" destId="{37E73438-ACA9-4A59-B401-375B72D6C84E}" srcOrd="0" destOrd="0" presId="urn:microsoft.com/office/officeart/2005/8/layout/lProcess2"/>
    <dgm:cxn modelId="{333AA4B1-34B0-4407-BC14-48C6F2528360}" type="presOf" srcId="{8ED1E84E-03FC-4452-921E-67583F7933FA}" destId="{BAB816C2-4345-42CC-B58F-9D7AC4BAB631}" srcOrd="0" destOrd="0" presId="urn:microsoft.com/office/officeart/2005/8/layout/lProcess2"/>
    <dgm:cxn modelId="{48C4C0B3-A01F-4E6D-A636-E7DDFB5B66C2}" srcId="{8C516016-108A-4861-A292-037B6DF1D84C}" destId="{D61A6DBA-0009-45F1-B22E-1D80E21F89F3}" srcOrd="0" destOrd="0" parTransId="{CF162586-B98F-4A58-8A61-E72EAC2BE8D7}" sibTransId="{7B8226BD-4258-4137-9545-532584781617}"/>
    <dgm:cxn modelId="{212A97BC-D42D-411E-AAEE-83CECD823F8D}" srcId="{138DD6CA-0316-4E44-A70F-FFB90EDAB80C}" destId="{8ED1E84E-03FC-4452-921E-67583F7933FA}" srcOrd="0" destOrd="0" parTransId="{249D3D4C-8C4C-463A-83FE-1B8EA79E86FC}" sibTransId="{F668BA1A-8CCE-47B4-BCD8-4EBE576B1965}"/>
    <dgm:cxn modelId="{49AFD8BF-B86B-4558-BD18-BFBCB83913B8}" srcId="{138DD6CA-0316-4E44-A70F-FFB90EDAB80C}" destId="{56AA68F1-AC53-4DE0-8290-4E1F3F29BC21}" srcOrd="1" destOrd="0" parTransId="{D89AFE77-5B41-4A80-A641-A82CF082D483}" sibTransId="{0F91073F-443E-4219-BD4A-12DCBB07C989}"/>
    <dgm:cxn modelId="{9F3D05CB-D7B5-427A-99CE-FD74B40B827C}" type="presOf" srcId="{DF5AA44D-17AD-4443-8411-6882D080920F}" destId="{AAEB00FB-653F-4554-A02F-22985D37DC21}" srcOrd="0" destOrd="0" presId="urn:microsoft.com/office/officeart/2005/8/layout/lProcess2"/>
    <dgm:cxn modelId="{00B16FD2-4272-4107-AD16-D70842F2DEFB}" type="presOf" srcId="{8C516016-108A-4861-A292-037B6DF1D84C}" destId="{2DECBB7A-F8E3-445B-899A-01ECCE465EEC}" srcOrd="1" destOrd="0" presId="urn:microsoft.com/office/officeart/2005/8/layout/lProcess2"/>
    <dgm:cxn modelId="{E500C2D6-57D2-447A-B005-D771FCB890E8}" srcId="{CCD33D22-E1A8-4E4E-BB98-06ACA18A338A}" destId="{DF5AA44D-17AD-4443-8411-6882D080920F}" srcOrd="1" destOrd="0" parTransId="{92C5319E-5F4E-48B3-B881-C03EDD12D003}" sibTransId="{A656CE25-4549-4536-826B-2276BB096382}"/>
    <dgm:cxn modelId="{56119AE0-35B3-4E06-83E9-F10DB317CF2C}" srcId="{CCD33D22-E1A8-4E4E-BB98-06ACA18A338A}" destId="{B1931DC4-AE2D-466E-94C6-AE72389BED51}" srcOrd="4" destOrd="0" parTransId="{A1C0DF4B-1624-4FFB-ABEC-3BEAA3BA0CA4}" sibTransId="{EAD585A1-D042-4A38-80B6-F52C2F6EA035}"/>
    <dgm:cxn modelId="{D7B4C8E0-95F3-4D08-A2A9-CF3C2728D58C}" srcId="{DF5AA44D-17AD-4443-8411-6882D080920F}" destId="{FA7B8FB2-10FC-470F-AA2E-B2F9F960C02C}" srcOrd="0" destOrd="0" parTransId="{F59F1342-2933-4F09-BC46-7E1DB3B04D4F}" sibTransId="{46E40CDB-502D-4AFE-B3F7-D3D08FC71B96}"/>
    <dgm:cxn modelId="{ACB9FDE9-7D40-4417-83CF-B3E6BA992611}" type="presOf" srcId="{56AA68F1-AC53-4DE0-8290-4E1F3F29BC21}" destId="{D32A1AA3-C892-4A6C-96BC-24582B55A286}" srcOrd="0" destOrd="0" presId="urn:microsoft.com/office/officeart/2005/8/layout/lProcess2"/>
    <dgm:cxn modelId="{6A483FEC-5A21-487B-B535-202970413BA1}" srcId="{DF5AA44D-17AD-4443-8411-6882D080920F}" destId="{D6D31E06-9369-4648-A009-1F233E4AC0FA}" srcOrd="1" destOrd="0" parTransId="{8880961B-FC31-48C9-9676-A053CCDB9E0F}" sibTransId="{80FDB2A3-5E49-401B-9F6C-17969878D227}"/>
    <dgm:cxn modelId="{A05FECF0-781A-4907-A6E4-7DC8E2869254}" type="presOf" srcId="{CCD33D22-E1A8-4E4E-BB98-06ACA18A338A}" destId="{7E5CCAC6-C3F2-4B16-B16D-62559978D7AD}" srcOrd="0" destOrd="0" presId="urn:microsoft.com/office/officeart/2005/8/layout/lProcess2"/>
    <dgm:cxn modelId="{6D56FAF3-FCEA-458A-9123-6DD22558E565}" srcId="{CCD33D22-E1A8-4E4E-BB98-06ACA18A338A}" destId="{BC72665F-AAA8-4EB4-96E6-BD7604FAEF9D}" srcOrd="0" destOrd="0" parTransId="{2E44093A-06A8-4CE2-B12A-D874AE7AC460}" sibTransId="{E26E7217-B69D-4D8B-9E94-C323020AEA5C}"/>
    <dgm:cxn modelId="{D0B233F5-8A74-4AD2-8C1A-6658F1FD6BDA}" type="presOf" srcId="{D6D31E06-9369-4648-A009-1F233E4AC0FA}" destId="{FB6FB1BC-F43E-46CF-AF60-EDB6B42E2EF7}" srcOrd="0" destOrd="0" presId="urn:microsoft.com/office/officeart/2005/8/layout/lProcess2"/>
    <dgm:cxn modelId="{0C0A4200-6B0A-4D6E-AAA9-FDBC7C2F8091}" type="presParOf" srcId="{7E5CCAC6-C3F2-4B16-B16D-62559978D7AD}" destId="{24026AC8-5EDC-412E-A9C4-75C162166552}" srcOrd="0" destOrd="0" presId="urn:microsoft.com/office/officeart/2005/8/layout/lProcess2"/>
    <dgm:cxn modelId="{1CC6104F-14D0-4537-8337-F1F634C40B82}" type="presParOf" srcId="{24026AC8-5EDC-412E-A9C4-75C162166552}" destId="{C7AC62A1-E9B8-4124-92E3-134F30699969}" srcOrd="0" destOrd="0" presId="urn:microsoft.com/office/officeart/2005/8/layout/lProcess2"/>
    <dgm:cxn modelId="{D11C52B5-2EC5-4999-90C6-599816C7EF3C}" type="presParOf" srcId="{24026AC8-5EDC-412E-A9C4-75C162166552}" destId="{CAFC95CC-81EC-42A5-A3E7-1DA4887EBC18}" srcOrd="1" destOrd="0" presId="urn:microsoft.com/office/officeart/2005/8/layout/lProcess2"/>
    <dgm:cxn modelId="{18B44369-11CA-416A-9024-5E35DEA358E0}" type="presParOf" srcId="{24026AC8-5EDC-412E-A9C4-75C162166552}" destId="{31EF5B04-22A6-48DB-B8C6-F12ACD9EE4E2}" srcOrd="2" destOrd="0" presId="urn:microsoft.com/office/officeart/2005/8/layout/lProcess2"/>
    <dgm:cxn modelId="{36E03823-C6CB-4FC5-ACA8-02A59E735F49}" type="presParOf" srcId="{31EF5B04-22A6-48DB-B8C6-F12ACD9EE4E2}" destId="{4CD306FC-FD11-49C3-B3DB-10E9EAE44D91}" srcOrd="0" destOrd="0" presId="urn:microsoft.com/office/officeart/2005/8/layout/lProcess2"/>
    <dgm:cxn modelId="{33613779-CD0B-45E9-9C45-EC6305EA17E6}" type="presParOf" srcId="{4CD306FC-FD11-49C3-B3DB-10E9EAE44D91}" destId="{E612CAA7-726B-445B-AF7E-78AAF4497E20}" srcOrd="0" destOrd="0" presId="urn:microsoft.com/office/officeart/2005/8/layout/lProcess2"/>
    <dgm:cxn modelId="{28C29333-1331-4CA9-BF9B-FC5A84BAD19C}" type="presParOf" srcId="{4CD306FC-FD11-49C3-B3DB-10E9EAE44D91}" destId="{4CA883ED-3A48-4221-A49B-CAA992E8D375}" srcOrd="1" destOrd="0" presId="urn:microsoft.com/office/officeart/2005/8/layout/lProcess2"/>
    <dgm:cxn modelId="{259F324F-178B-4FE8-97CA-E66D0B40F2C9}" type="presParOf" srcId="{4CD306FC-FD11-49C3-B3DB-10E9EAE44D91}" destId="{89F3DA85-8A5E-4C7F-96FD-3438D87D6725}" srcOrd="2" destOrd="0" presId="urn:microsoft.com/office/officeart/2005/8/layout/lProcess2"/>
    <dgm:cxn modelId="{20547778-DF20-4D1E-A116-1747F79E2076}" type="presParOf" srcId="{7E5CCAC6-C3F2-4B16-B16D-62559978D7AD}" destId="{6CFB0583-278F-4945-85DD-7C9242BD4087}" srcOrd="1" destOrd="0" presId="urn:microsoft.com/office/officeart/2005/8/layout/lProcess2"/>
    <dgm:cxn modelId="{2446FF1F-9048-4D9E-A96F-58B448F24B24}" type="presParOf" srcId="{7E5CCAC6-C3F2-4B16-B16D-62559978D7AD}" destId="{3305716F-2E2E-40BD-9047-107D9900AA30}" srcOrd="2" destOrd="0" presId="urn:microsoft.com/office/officeart/2005/8/layout/lProcess2"/>
    <dgm:cxn modelId="{21BFBA93-D22B-4C04-A469-5469F703CB8F}" type="presParOf" srcId="{3305716F-2E2E-40BD-9047-107D9900AA30}" destId="{AAEB00FB-653F-4554-A02F-22985D37DC21}" srcOrd="0" destOrd="0" presId="urn:microsoft.com/office/officeart/2005/8/layout/lProcess2"/>
    <dgm:cxn modelId="{B2FB52E2-2CFD-4D86-B319-753812911BE4}" type="presParOf" srcId="{3305716F-2E2E-40BD-9047-107D9900AA30}" destId="{4A4B804C-2B7C-49D4-B210-681BAF5109A9}" srcOrd="1" destOrd="0" presId="urn:microsoft.com/office/officeart/2005/8/layout/lProcess2"/>
    <dgm:cxn modelId="{498FC800-4281-4F41-84D6-6C3D2166B129}" type="presParOf" srcId="{3305716F-2E2E-40BD-9047-107D9900AA30}" destId="{3BE445DB-7EE6-473E-8CE4-F263E1608013}" srcOrd="2" destOrd="0" presId="urn:microsoft.com/office/officeart/2005/8/layout/lProcess2"/>
    <dgm:cxn modelId="{66D888D1-A2B4-4174-804E-841AB92D15A9}" type="presParOf" srcId="{3BE445DB-7EE6-473E-8CE4-F263E1608013}" destId="{20273179-9B22-46F9-9043-816BB5CE0673}" srcOrd="0" destOrd="0" presId="urn:microsoft.com/office/officeart/2005/8/layout/lProcess2"/>
    <dgm:cxn modelId="{C5298769-CF17-4CAD-894A-9A4BA07C2DE1}" type="presParOf" srcId="{20273179-9B22-46F9-9043-816BB5CE0673}" destId="{A4C2D772-4B74-4F96-9666-2F4582350DDD}" srcOrd="0" destOrd="0" presId="urn:microsoft.com/office/officeart/2005/8/layout/lProcess2"/>
    <dgm:cxn modelId="{F08D28A2-5E9D-4FA1-853F-60E4698363C2}" type="presParOf" srcId="{20273179-9B22-46F9-9043-816BB5CE0673}" destId="{99FF17E5-42AD-4F7D-A1ED-56CA5B494047}" srcOrd="1" destOrd="0" presId="urn:microsoft.com/office/officeart/2005/8/layout/lProcess2"/>
    <dgm:cxn modelId="{A37A35EC-0C4C-487D-AF28-8E8CE81B33F7}" type="presParOf" srcId="{20273179-9B22-46F9-9043-816BB5CE0673}" destId="{FB6FB1BC-F43E-46CF-AF60-EDB6B42E2EF7}" srcOrd="2" destOrd="0" presId="urn:microsoft.com/office/officeart/2005/8/layout/lProcess2"/>
    <dgm:cxn modelId="{C146F0BD-58E4-4FD7-BF9A-F9BC1F43428E}" type="presParOf" srcId="{7E5CCAC6-C3F2-4B16-B16D-62559978D7AD}" destId="{4FF14382-0DDE-4725-9656-CF76CA7F8AC2}" srcOrd="3" destOrd="0" presId="urn:microsoft.com/office/officeart/2005/8/layout/lProcess2"/>
    <dgm:cxn modelId="{A71D292D-276C-44AD-BB1F-78C4C677DE1D}" type="presParOf" srcId="{7E5CCAC6-C3F2-4B16-B16D-62559978D7AD}" destId="{C94669E7-2D86-49FD-A513-BD5FB1F847A4}" srcOrd="4" destOrd="0" presId="urn:microsoft.com/office/officeart/2005/8/layout/lProcess2"/>
    <dgm:cxn modelId="{0638BBDE-EBF1-413E-B35E-1CDD50B22556}" type="presParOf" srcId="{C94669E7-2D86-49FD-A513-BD5FB1F847A4}" destId="{EC5979E9-D95B-4357-A76E-FC388DE6622C}" srcOrd="0" destOrd="0" presId="urn:microsoft.com/office/officeart/2005/8/layout/lProcess2"/>
    <dgm:cxn modelId="{508BC78E-C17F-4514-8D02-48C0C14B533F}" type="presParOf" srcId="{C94669E7-2D86-49FD-A513-BD5FB1F847A4}" destId="{3AC5D1F4-4D87-4EA5-ADEF-A6E2ACAA21E0}" srcOrd="1" destOrd="0" presId="urn:microsoft.com/office/officeart/2005/8/layout/lProcess2"/>
    <dgm:cxn modelId="{A2AFC2D6-A02E-46AF-822E-2791A8CA52B6}" type="presParOf" srcId="{C94669E7-2D86-49FD-A513-BD5FB1F847A4}" destId="{87A4A457-7F38-4055-88BB-6A4E61C89DAF}" srcOrd="2" destOrd="0" presId="urn:microsoft.com/office/officeart/2005/8/layout/lProcess2"/>
    <dgm:cxn modelId="{E91DCC88-91F7-45D7-8B41-FD6C5473EF6F}" type="presParOf" srcId="{87A4A457-7F38-4055-88BB-6A4E61C89DAF}" destId="{41608169-67C4-49D6-8054-96EADE52AF6D}" srcOrd="0" destOrd="0" presId="urn:microsoft.com/office/officeart/2005/8/layout/lProcess2"/>
    <dgm:cxn modelId="{331AABE5-EBBB-4A25-929D-2AF0D2E19BFE}" type="presParOf" srcId="{41608169-67C4-49D6-8054-96EADE52AF6D}" destId="{BAB816C2-4345-42CC-B58F-9D7AC4BAB631}" srcOrd="0" destOrd="0" presId="urn:microsoft.com/office/officeart/2005/8/layout/lProcess2"/>
    <dgm:cxn modelId="{466A2A9E-B301-4DB6-A550-24D4690A59F3}" type="presParOf" srcId="{41608169-67C4-49D6-8054-96EADE52AF6D}" destId="{F9209ED0-ED54-4D9F-90E8-F01EE67ED43C}" srcOrd="1" destOrd="0" presId="urn:microsoft.com/office/officeart/2005/8/layout/lProcess2"/>
    <dgm:cxn modelId="{C875740E-5F1A-465D-AF1D-0279F6185742}" type="presParOf" srcId="{41608169-67C4-49D6-8054-96EADE52AF6D}" destId="{D32A1AA3-C892-4A6C-96BC-24582B55A286}" srcOrd="2" destOrd="0" presId="urn:microsoft.com/office/officeart/2005/8/layout/lProcess2"/>
    <dgm:cxn modelId="{38FE1EDE-597E-4F14-BC65-846866284C99}" type="presParOf" srcId="{7E5CCAC6-C3F2-4B16-B16D-62559978D7AD}" destId="{587BDDA9-1686-4D13-9AF6-8574D9F32586}" srcOrd="5" destOrd="0" presId="urn:microsoft.com/office/officeart/2005/8/layout/lProcess2"/>
    <dgm:cxn modelId="{DC852BE8-E755-444A-8A59-1AF9BB1228F7}" type="presParOf" srcId="{7E5CCAC6-C3F2-4B16-B16D-62559978D7AD}" destId="{7C703BEB-F05D-44C6-B888-D8DE710A41D1}" srcOrd="6" destOrd="0" presId="urn:microsoft.com/office/officeart/2005/8/layout/lProcess2"/>
    <dgm:cxn modelId="{BF716892-AA48-4C7D-B5B5-026090CAC5C6}" type="presParOf" srcId="{7C703BEB-F05D-44C6-B888-D8DE710A41D1}" destId="{51C81832-ADCC-4086-913E-7262FBAAAF53}" srcOrd="0" destOrd="0" presId="urn:microsoft.com/office/officeart/2005/8/layout/lProcess2"/>
    <dgm:cxn modelId="{E6C2C99D-CCBB-45F6-96EE-F0DC31C55ED4}" type="presParOf" srcId="{7C703BEB-F05D-44C6-B888-D8DE710A41D1}" destId="{2DECBB7A-F8E3-445B-899A-01ECCE465EEC}" srcOrd="1" destOrd="0" presId="urn:microsoft.com/office/officeart/2005/8/layout/lProcess2"/>
    <dgm:cxn modelId="{61862DF5-364E-4926-9D75-5232F827C879}" type="presParOf" srcId="{7C703BEB-F05D-44C6-B888-D8DE710A41D1}" destId="{1DA6B739-C03B-423B-BB7F-F10BF4665D4A}" srcOrd="2" destOrd="0" presId="urn:microsoft.com/office/officeart/2005/8/layout/lProcess2"/>
    <dgm:cxn modelId="{5D7C5920-7E8D-4D96-942F-AE803E0573A1}" type="presParOf" srcId="{1DA6B739-C03B-423B-BB7F-F10BF4665D4A}" destId="{48693960-5E6B-4DA2-BE14-E3E204946E36}" srcOrd="0" destOrd="0" presId="urn:microsoft.com/office/officeart/2005/8/layout/lProcess2"/>
    <dgm:cxn modelId="{BEE1D8F4-AD5B-47C4-9CC3-A87A03127E79}" type="presParOf" srcId="{48693960-5E6B-4DA2-BE14-E3E204946E36}" destId="{6AAA63C4-074E-4AD3-B5C6-1FC50E1F7D15}" srcOrd="0" destOrd="0" presId="urn:microsoft.com/office/officeart/2005/8/layout/lProcess2"/>
    <dgm:cxn modelId="{1826D736-49B8-454F-AC91-5716D60FF4C6}" type="presParOf" srcId="{48693960-5E6B-4DA2-BE14-E3E204946E36}" destId="{0D2FFD5B-C0E9-4223-A72F-3433E5B5F8D9}" srcOrd="1" destOrd="0" presId="urn:microsoft.com/office/officeart/2005/8/layout/lProcess2"/>
    <dgm:cxn modelId="{08002E4C-E3DD-4135-9315-8084B40F2FF2}" type="presParOf" srcId="{48693960-5E6B-4DA2-BE14-E3E204946E36}" destId="{37E73438-ACA9-4A59-B401-375B72D6C84E}" srcOrd="2" destOrd="0" presId="urn:microsoft.com/office/officeart/2005/8/layout/lProcess2"/>
    <dgm:cxn modelId="{A54117A5-BE93-4285-AA67-9938BE163709}" type="presParOf" srcId="{7E5CCAC6-C3F2-4B16-B16D-62559978D7AD}" destId="{B9F3012E-A95F-4103-B428-043435869C24}" srcOrd="7" destOrd="0" presId="urn:microsoft.com/office/officeart/2005/8/layout/lProcess2"/>
    <dgm:cxn modelId="{34A308D6-C569-4663-AF72-67499BB65654}" type="presParOf" srcId="{7E5CCAC6-C3F2-4B16-B16D-62559978D7AD}" destId="{D78886BC-C5E6-4184-B454-C9192315096B}" srcOrd="8" destOrd="0" presId="urn:microsoft.com/office/officeart/2005/8/layout/lProcess2"/>
    <dgm:cxn modelId="{5B78750B-9988-42F2-B334-A701E889E680}" type="presParOf" srcId="{D78886BC-C5E6-4184-B454-C9192315096B}" destId="{2299378A-3544-40B6-853A-EFFCE2B6187C}" srcOrd="0" destOrd="0" presId="urn:microsoft.com/office/officeart/2005/8/layout/lProcess2"/>
    <dgm:cxn modelId="{CB36E3E0-99E5-4815-B6EB-7ADC84AD9B0F}" type="presParOf" srcId="{D78886BC-C5E6-4184-B454-C9192315096B}" destId="{6D7C128B-CBD2-4695-89C0-E5DEB34A9BB9}" srcOrd="1" destOrd="0" presId="urn:microsoft.com/office/officeart/2005/8/layout/lProcess2"/>
    <dgm:cxn modelId="{3ADF800C-2582-4762-A640-13C03816B77F}" type="presParOf" srcId="{D78886BC-C5E6-4184-B454-C9192315096B}" destId="{9E6C8626-EA92-4F90-B51F-2C3A4A5A364F}" srcOrd="2" destOrd="0" presId="urn:microsoft.com/office/officeart/2005/8/layout/lProcess2"/>
    <dgm:cxn modelId="{935A4744-1EBD-4287-B30E-E23EEFE6FC22}" type="presParOf" srcId="{9E6C8626-EA92-4F90-B51F-2C3A4A5A364F}" destId="{C16099F5-D765-4BF3-9804-1A8C81762950}" srcOrd="0" destOrd="0" presId="urn:microsoft.com/office/officeart/2005/8/layout/lProcess2"/>
    <dgm:cxn modelId="{133585B8-BFC8-40F6-B749-2690630BC1A7}" type="presParOf" srcId="{C16099F5-D765-4BF3-9804-1A8C81762950}" destId="{2D62D5D2-DDE8-4A8A-AE97-EC7D719D722B}" srcOrd="0" destOrd="0" presId="urn:microsoft.com/office/officeart/2005/8/layout/lProcess2"/>
    <dgm:cxn modelId="{A3FC0DAF-29EF-4AA0-985D-7D694EBD85F2}" type="presParOf" srcId="{C16099F5-D765-4BF3-9804-1A8C81762950}" destId="{3DB85335-23C9-4F8A-95E7-9280F29816B8}" srcOrd="1" destOrd="0" presId="urn:microsoft.com/office/officeart/2005/8/layout/lProcess2"/>
    <dgm:cxn modelId="{3E2BF38C-484B-41AC-881F-07143CC4F3A5}" type="presParOf" srcId="{C16099F5-D765-4BF3-9804-1A8C81762950}" destId="{7E343B26-C3B1-4DF0-9567-1FB4D48D6A33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AC62A1-E9B8-4124-92E3-134F30699969}">
      <dsp:nvSpPr>
        <dsp:cNvPr id="0" name=""/>
        <dsp:cNvSpPr/>
      </dsp:nvSpPr>
      <dsp:spPr>
        <a:xfrm>
          <a:off x="5066" y="0"/>
          <a:ext cx="1777908" cy="432048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Visa Assistance</a:t>
          </a:r>
          <a:endParaRPr lang="en-IN" sz="2300" kern="1200" dirty="0"/>
        </a:p>
      </dsp:txBody>
      <dsp:txXfrm>
        <a:off x="5066" y="0"/>
        <a:ext cx="1777908" cy="1296144"/>
      </dsp:txXfrm>
    </dsp:sp>
    <dsp:sp modelId="{E612CAA7-726B-445B-AF7E-78AAF4497E20}">
      <dsp:nvSpPr>
        <dsp:cNvPr id="0" name=""/>
        <dsp:cNvSpPr/>
      </dsp:nvSpPr>
      <dsp:spPr>
        <a:xfrm>
          <a:off x="182857" y="1297409"/>
          <a:ext cx="1422326" cy="130268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Immigration to UK, Australia, Canada and EU</a:t>
          </a:r>
          <a:endParaRPr lang="en-IN" sz="1600" kern="1200" dirty="0"/>
        </a:p>
      </dsp:txBody>
      <dsp:txXfrm>
        <a:off x="221011" y="1335563"/>
        <a:ext cx="1346018" cy="1226375"/>
      </dsp:txXfrm>
    </dsp:sp>
    <dsp:sp modelId="{89F3DA85-8A5E-4C7F-96FD-3438D87D6725}">
      <dsp:nvSpPr>
        <dsp:cNvPr id="0" name=""/>
        <dsp:cNvSpPr/>
      </dsp:nvSpPr>
      <dsp:spPr>
        <a:xfrm>
          <a:off x="182857" y="2800506"/>
          <a:ext cx="1422326" cy="130268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Dependent visa for family </a:t>
          </a:r>
          <a:endParaRPr lang="en-IN" sz="1600" kern="1200" dirty="0"/>
        </a:p>
      </dsp:txBody>
      <dsp:txXfrm>
        <a:off x="221011" y="2838660"/>
        <a:ext cx="1346018" cy="1226375"/>
      </dsp:txXfrm>
    </dsp:sp>
    <dsp:sp modelId="{AAEB00FB-653F-4554-A02F-22985D37DC21}">
      <dsp:nvSpPr>
        <dsp:cNvPr id="0" name=""/>
        <dsp:cNvSpPr/>
      </dsp:nvSpPr>
      <dsp:spPr>
        <a:xfrm>
          <a:off x="1916318" y="0"/>
          <a:ext cx="1777908" cy="432048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Stay Abroad</a:t>
          </a:r>
          <a:endParaRPr lang="en-IN" sz="2300" kern="1200" dirty="0"/>
        </a:p>
      </dsp:txBody>
      <dsp:txXfrm>
        <a:off x="1916318" y="0"/>
        <a:ext cx="1777908" cy="1296144"/>
      </dsp:txXfrm>
    </dsp:sp>
    <dsp:sp modelId="{A4C2D772-4B74-4F96-9666-2F4582350DDD}">
      <dsp:nvSpPr>
        <dsp:cNvPr id="0" name=""/>
        <dsp:cNvSpPr/>
      </dsp:nvSpPr>
      <dsp:spPr>
        <a:xfrm>
          <a:off x="2094109" y="1297409"/>
          <a:ext cx="1422326" cy="130268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Get the most economical flat near to the college</a:t>
          </a:r>
          <a:endParaRPr lang="en-IN" sz="1600" kern="1200" dirty="0"/>
        </a:p>
      </dsp:txBody>
      <dsp:txXfrm>
        <a:off x="2132263" y="1335563"/>
        <a:ext cx="1346018" cy="1226375"/>
      </dsp:txXfrm>
    </dsp:sp>
    <dsp:sp modelId="{FB6FB1BC-F43E-46CF-AF60-EDB6B42E2EF7}">
      <dsp:nvSpPr>
        <dsp:cNvPr id="0" name=""/>
        <dsp:cNvSpPr/>
      </dsp:nvSpPr>
      <dsp:spPr>
        <a:xfrm>
          <a:off x="2094109" y="2800506"/>
          <a:ext cx="1422326" cy="130268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Share the expenses by clubbing with other students</a:t>
          </a:r>
          <a:endParaRPr lang="en-IN" sz="1600" kern="1200" dirty="0"/>
        </a:p>
      </dsp:txBody>
      <dsp:txXfrm>
        <a:off x="2132263" y="2838660"/>
        <a:ext cx="1346018" cy="1226375"/>
      </dsp:txXfrm>
    </dsp:sp>
    <dsp:sp modelId="{EC5979E9-D95B-4357-A76E-FC388DE6622C}">
      <dsp:nvSpPr>
        <dsp:cNvPr id="0" name=""/>
        <dsp:cNvSpPr/>
      </dsp:nvSpPr>
      <dsp:spPr>
        <a:xfrm>
          <a:off x="3827569" y="0"/>
          <a:ext cx="1777908" cy="432048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Financial Assistance</a:t>
          </a:r>
          <a:endParaRPr lang="en-IN" sz="2300" kern="1200" dirty="0"/>
        </a:p>
      </dsp:txBody>
      <dsp:txXfrm>
        <a:off x="3827569" y="0"/>
        <a:ext cx="1777908" cy="1296144"/>
      </dsp:txXfrm>
    </dsp:sp>
    <dsp:sp modelId="{BAB816C2-4345-42CC-B58F-9D7AC4BAB631}">
      <dsp:nvSpPr>
        <dsp:cNvPr id="0" name=""/>
        <dsp:cNvSpPr/>
      </dsp:nvSpPr>
      <dsp:spPr>
        <a:xfrm>
          <a:off x="4005360" y="1297409"/>
          <a:ext cx="1422326" cy="130268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No DSA, Direct deals with Banks and NBFCs</a:t>
          </a:r>
          <a:endParaRPr lang="en-IN" sz="1600" kern="1200" dirty="0"/>
        </a:p>
      </dsp:txBody>
      <dsp:txXfrm>
        <a:off x="4043514" y="1335563"/>
        <a:ext cx="1346018" cy="1226375"/>
      </dsp:txXfrm>
    </dsp:sp>
    <dsp:sp modelId="{D32A1AA3-C892-4A6C-96BC-24582B55A286}">
      <dsp:nvSpPr>
        <dsp:cNvPr id="0" name=""/>
        <dsp:cNvSpPr/>
      </dsp:nvSpPr>
      <dsp:spPr>
        <a:xfrm>
          <a:off x="4005360" y="2800506"/>
          <a:ext cx="1422326" cy="130268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Best Interest rate in the market</a:t>
          </a:r>
          <a:endParaRPr lang="en-IN" sz="1600" kern="1200" dirty="0"/>
        </a:p>
      </dsp:txBody>
      <dsp:txXfrm>
        <a:off x="4043514" y="2838660"/>
        <a:ext cx="1346018" cy="1226375"/>
      </dsp:txXfrm>
    </dsp:sp>
    <dsp:sp modelId="{51C81832-ADCC-4086-913E-7262FBAAAF53}">
      <dsp:nvSpPr>
        <dsp:cNvPr id="0" name=""/>
        <dsp:cNvSpPr/>
      </dsp:nvSpPr>
      <dsp:spPr>
        <a:xfrm>
          <a:off x="5738821" y="0"/>
          <a:ext cx="1777908" cy="432048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Forex Remittance</a:t>
          </a:r>
          <a:endParaRPr lang="en-IN" sz="2300" kern="1200" dirty="0"/>
        </a:p>
      </dsp:txBody>
      <dsp:txXfrm>
        <a:off x="5738821" y="0"/>
        <a:ext cx="1777908" cy="1296144"/>
      </dsp:txXfrm>
    </dsp:sp>
    <dsp:sp modelId="{6AAA63C4-074E-4AD3-B5C6-1FC50E1F7D15}">
      <dsp:nvSpPr>
        <dsp:cNvPr id="0" name=""/>
        <dsp:cNvSpPr/>
      </dsp:nvSpPr>
      <dsp:spPr>
        <a:xfrm>
          <a:off x="5916612" y="1297409"/>
          <a:ext cx="1422326" cy="130268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Hassle free process</a:t>
          </a:r>
          <a:endParaRPr lang="en-IN" sz="1600" kern="1200" dirty="0"/>
        </a:p>
      </dsp:txBody>
      <dsp:txXfrm>
        <a:off x="5954766" y="1335563"/>
        <a:ext cx="1346018" cy="1226375"/>
      </dsp:txXfrm>
    </dsp:sp>
    <dsp:sp modelId="{37E73438-ACA9-4A59-B401-375B72D6C84E}">
      <dsp:nvSpPr>
        <dsp:cNvPr id="0" name=""/>
        <dsp:cNvSpPr/>
      </dsp:nvSpPr>
      <dsp:spPr>
        <a:xfrm>
          <a:off x="5916612" y="2800506"/>
          <a:ext cx="1422326" cy="130268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1-2% Savings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600" kern="1200" dirty="0"/>
            <a:t>Of the transactional amount</a:t>
          </a:r>
        </a:p>
      </dsp:txBody>
      <dsp:txXfrm>
        <a:off x="5954766" y="2838660"/>
        <a:ext cx="1346018" cy="1226375"/>
      </dsp:txXfrm>
    </dsp:sp>
    <dsp:sp modelId="{2299378A-3544-40B6-853A-EFFCE2B6187C}">
      <dsp:nvSpPr>
        <dsp:cNvPr id="0" name=""/>
        <dsp:cNvSpPr/>
      </dsp:nvSpPr>
      <dsp:spPr>
        <a:xfrm>
          <a:off x="7650072" y="0"/>
          <a:ext cx="1777908" cy="432048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CV/SOP preparation</a:t>
          </a:r>
          <a:endParaRPr lang="en-IN" sz="2300" kern="1200" dirty="0"/>
        </a:p>
      </dsp:txBody>
      <dsp:txXfrm>
        <a:off x="7650072" y="0"/>
        <a:ext cx="1777908" cy="1296144"/>
      </dsp:txXfrm>
    </dsp:sp>
    <dsp:sp modelId="{2D62D5D2-DDE8-4A8A-AE97-EC7D719D722B}">
      <dsp:nvSpPr>
        <dsp:cNvPr id="0" name=""/>
        <dsp:cNvSpPr/>
      </dsp:nvSpPr>
      <dsp:spPr>
        <a:xfrm>
          <a:off x="7827863" y="1297409"/>
          <a:ext cx="1422326" cy="130268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Prepare custom made CV for immigration purpose</a:t>
          </a:r>
          <a:endParaRPr lang="en-IN" sz="1600" kern="1200" dirty="0"/>
        </a:p>
      </dsp:txBody>
      <dsp:txXfrm>
        <a:off x="7866017" y="1335563"/>
        <a:ext cx="1346018" cy="1226375"/>
      </dsp:txXfrm>
    </dsp:sp>
    <dsp:sp modelId="{7E343B26-C3B1-4DF0-9567-1FB4D48D6A33}">
      <dsp:nvSpPr>
        <dsp:cNvPr id="0" name=""/>
        <dsp:cNvSpPr/>
      </dsp:nvSpPr>
      <dsp:spPr>
        <a:xfrm>
          <a:off x="7827863" y="2800506"/>
          <a:ext cx="1422326" cy="130268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Build statement of purpose using proven methods</a:t>
          </a:r>
          <a:endParaRPr lang="en-IN" sz="1600" kern="1200" dirty="0"/>
        </a:p>
      </dsp:txBody>
      <dsp:txXfrm>
        <a:off x="7866017" y="2838660"/>
        <a:ext cx="1346018" cy="12263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F0187DD-3CE3-4A51-8E6E-3B412E21B8C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42EACA-2181-4F64-8E55-D7DC3D66167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B46FEE-9235-4F13-8C7B-6763412514A3}" type="datetimeFigureOut">
              <a:rPr lang="en-GB" smtClean="0"/>
              <a:t>13/06/2022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2BF044-11A7-483B-B6C6-07272CA54F9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028DFE-D333-440D-B893-4A86205FB1E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1002A0-DC33-480E-BFD5-01DD5DDDB2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598590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AEFA44-0771-4DFC-B26A-9102D4547DD2}" type="datetimeFigureOut">
              <a:rPr lang="en-GB" smtClean="0"/>
              <a:t>13/06/2022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04A314-C704-4C33-84AA-6D9A56C39A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910405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37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868" algn="l" defTabSz="9137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739" algn="l" defTabSz="9137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610" algn="l" defTabSz="9137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480" algn="l" defTabSz="9137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350" algn="l" defTabSz="9137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218" algn="l" defTabSz="9137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091" algn="l" defTabSz="9137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4960" algn="l" defTabSz="9137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Please submit Qs. We will consolidate them before addressing.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Ask Generic Questions please.. Info available on website, google etc..(Which is better, what fees etc..)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Please DO NOT share the slides. </a:t>
            </a:r>
            <a:endParaRPr/>
          </a:p>
        </p:txBody>
      </p:sp>
      <p:sp>
        <p:nvSpPr>
          <p:cNvPr id="124" name="Google Shape;124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FD8195-763E-491A-9EBF-B91BF698F21B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117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04A314-C704-4C33-84AA-6D9A56C39AB3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09690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We are focused on giving</a:t>
            </a:r>
            <a:r>
              <a:rPr lang="en-GB" baseline="0"/>
              <a:t> you access to the latest professional-grade equipment and facilities.</a:t>
            </a:r>
          </a:p>
          <a:p>
            <a:r>
              <a:rPr lang="en-GB" baseline="0"/>
              <a:t>The Spark: Everything about the building is designed to promote creativity and independent thinking.  </a:t>
            </a:r>
          </a:p>
          <a:p>
            <a:endParaRPr lang="en-GB" baseline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/>
              <a:t>Broadcast vehicle: </a:t>
            </a:r>
            <a:r>
              <a:rPr lang="en-GB" sz="1200">
                <a:solidFill>
                  <a:schemeClr val="tx2"/>
                </a:solidFill>
              </a:rPr>
              <a:t>(used by Solent students to broadcast live events such as the Glastonbury </a:t>
            </a:r>
            <a:r>
              <a:rPr lang="en-GB" sz="1200" err="1">
                <a:solidFill>
                  <a:schemeClr val="tx2"/>
                </a:solidFill>
              </a:rPr>
              <a:t>FestiVal</a:t>
            </a:r>
            <a:r>
              <a:rPr lang="en-GB" sz="1200">
                <a:solidFill>
                  <a:schemeClr val="tx2"/>
                </a:solidFill>
              </a:rPr>
              <a:t>)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04A314-C704-4C33-84AA-6D9A56C39AB3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72982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04A314-C704-4C33-84AA-6D9A56C39AB3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76257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04A314-C704-4C33-84AA-6D9A56C39AB3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51960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lnSpc>
                <a:spcPct val="100000"/>
              </a:lnSpc>
              <a:buClr>
                <a:srgbClr val="FF0003"/>
              </a:buClr>
              <a:buSzPct val="110000"/>
              <a:buFont typeface="+mj-lt"/>
              <a:buNone/>
              <a:defRPr/>
            </a:pPr>
            <a:endParaRPr lang="en-GB" sz="1200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04A314-C704-4C33-84AA-6D9A56C39AB3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68308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04A314-C704-4C33-84AA-6D9A56C39AB3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22726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04A314-C704-4C33-84AA-6D9A56C39AB3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75516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Students with the American High school diploma min. GPA</a:t>
            </a:r>
            <a:r>
              <a:rPr lang="en-GB" baseline="0" dirty="0"/>
              <a:t> 3.0 </a:t>
            </a:r>
            <a:r>
              <a:rPr lang="en-GB" dirty="0"/>
              <a:t>can go in a foundation year. For year 1 entry, students will also need APs,</a:t>
            </a:r>
            <a:r>
              <a:rPr lang="en-GB" baseline="0" dirty="0"/>
              <a:t> SATs or IB certificates</a:t>
            </a:r>
          </a:p>
          <a:p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2.8 GPA</a:t>
            </a:r>
            <a:b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+ 32 UCAS points from minimum of 3 IB Certificates at HL</a:t>
            </a:r>
            <a:r>
              <a:rPr lang="en-GB" dirty="0"/>
              <a:t> </a:t>
            </a:r>
          </a:p>
          <a:p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GPA 2.8 + AP with minimum grade 3 in 2 relevant subjects</a:t>
            </a:r>
            <a:r>
              <a:rPr lang="en-GB" dirty="0"/>
              <a:t> </a:t>
            </a:r>
            <a:endParaRPr lang="en-GB" baseline="0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04A314-C704-4C33-84AA-6D9A56C39AB3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05104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08711" y="4702106"/>
            <a:ext cx="7385799" cy="1345390"/>
          </a:xfrm>
        </p:spPr>
        <p:txBody>
          <a:bodyPr anchor="b">
            <a:normAutofit/>
          </a:bodyPr>
          <a:lstStyle>
            <a:lvl1pPr algn="l">
              <a:defRPr sz="3600" spc="454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08711" y="6162707"/>
            <a:ext cx="9144000" cy="691273"/>
          </a:xfrm>
        </p:spPr>
        <p:txBody>
          <a:bodyPr>
            <a:normAutofit/>
          </a:bodyPr>
          <a:lstStyle>
            <a:lvl1pPr marL="0" indent="0" algn="l">
              <a:buNone/>
              <a:defRPr sz="2000" cap="all" spc="181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342905" indent="0" algn="ctr">
              <a:buNone/>
              <a:defRPr sz="1500"/>
            </a:lvl2pPr>
            <a:lvl3pPr marL="685809" indent="0" algn="ctr">
              <a:buNone/>
              <a:defRPr sz="1350"/>
            </a:lvl3pPr>
            <a:lvl4pPr marL="1028714" indent="0" algn="ctr">
              <a:buNone/>
              <a:defRPr sz="1200"/>
            </a:lvl4pPr>
            <a:lvl5pPr marL="1371618" indent="0" algn="ctr">
              <a:buNone/>
              <a:defRPr sz="1200"/>
            </a:lvl5pPr>
            <a:lvl6pPr marL="1714522" indent="0" algn="ctr">
              <a:buNone/>
              <a:defRPr sz="1200"/>
            </a:lvl6pPr>
            <a:lvl7pPr marL="2057426" indent="0" algn="ctr">
              <a:buNone/>
              <a:defRPr sz="1200"/>
            </a:lvl7pPr>
            <a:lvl8pPr marL="2400331" indent="0" algn="ctr">
              <a:buNone/>
              <a:defRPr sz="1200"/>
            </a:lvl8pPr>
            <a:lvl9pPr marL="2743236" indent="0" algn="ctr">
              <a:buNone/>
              <a:defRPr sz="1200"/>
            </a:lvl9pPr>
          </a:lstStyle>
          <a:p>
            <a:r>
              <a:rPr lang="en-US" dirty="0"/>
              <a:t>Click to edit 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90315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1056282" y="2037528"/>
            <a:ext cx="10079444" cy="1345390"/>
          </a:xfrm>
        </p:spPr>
        <p:txBody>
          <a:bodyPr anchor="b">
            <a:normAutofit/>
          </a:bodyPr>
          <a:lstStyle>
            <a:lvl1pPr algn="ctr">
              <a:defRPr sz="3600" spc="454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2" y="3498127"/>
            <a:ext cx="9144000" cy="691273"/>
          </a:xfrm>
        </p:spPr>
        <p:txBody>
          <a:bodyPr>
            <a:normAutofit/>
          </a:bodyPr>
          <a:lstStyle>
            <a:lvl1pPr marL="0" indent="0" algn="ctr">
              <a:buNone/>
              <a:defRPr sz="2000" cap="all" spc="181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342905" indent="0" algn="ctr">
              <a:buNone/>
              <a:defRPr sz="1500"/>
            </a:lvl2pPr>
            <a:lvl3pPr marL="685809" indent="0" algn="ctr">
              <a:buNone/>
              <a:defRPr sz="1350"/>
            </a:lvl3pPr>
            <a:lvl4pPr marL="1028714" indent="0" algn="ctr">
              <a:buNone/>
              <a:defRPr sz="1200"/>
            </a:lvl4pPr>
            <a:lvl5pPr marL="1371618" indent="0" algn="ctr">
              <a:buNone/>
              <a:defRPr sz="1200"/>
            </a:lvl5pPr>
            <a:lvl6pPr marL="1714522" indent="0" algn="ctr">
              <a:buNone/>
              <a:defRPr sz="1200"/>
            </a:lvl6pPr>
            <a:lvl7pPr marL="2057426" indent="0" algn="ctr">
              <a:buNone/>
              <a:defRPr sz="1200"/>
            </a:lvl7pPr>
            <a:lvl8pPr marL="2400331" indent="0" algn="ctr">
              <a:buNone/>
              <a:defRPr sz="1200"/>
            </a:lvl8pPr>
            <a:lvl9pPr marL="2743236" indent="0" algn="ctr">
              <a:buNone/>
              <a:defRPr sz="1200"/>
            </a:lvl9pPr>
          </a:lstStyle>
          <a:p>
            <a:r>
              <a:rPr lang="en-US" dirty="0"/>
              <a:t>Click to edit 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16815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1056282" y="2037528"/>
            <a:ext cx="10079444" cy="1345390"/>
          </a:xfrm>
        </p:spPr>
        <p:txBody>
          <a:bodyPr anchor="b">
            <a:normAutofit/>
          </a:bodyPr>
          <a:lstStyle>
            <a:lvl1pPr algn="ctr">
              <a:defRPr sz="3600" spc="454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2" y="3498127"/>
            <a:ext cx="9144000" cy="691273"/>
          </a:xfrm>
        </p:spPr>
        <p:txBody>
          <a:bodyPr>
            <a:normAutofit/>
          </a:bodyPr>
          <a:lstStyle>
            <a:lvl1pPr marL="0" indent="0" algn="ctr">
              <a:buNone/>
              <a:defRPr sz="2000" cap="all" spc="181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342905" indent="0" algn="ctr">
              <a:buNone/>
              <a:defRPr sz="1500"/>
            </a:lvl2pPr>
            <a:lvl3pPr marL="685809" indent="0" algn="ctr">
              <a:buNone/>
              <a:defRPr sz="1350"/>
            </a:lvl3pPr>
            <a:lvl4pPr marL="1028714" indent="0" algn="ctr">
              <a:buNone/>
              <a:defRPr sz="1200"/>
            </a:lvl4pPr>
            <a:lvl5pPr marL="1371618" indent="0" algn="ctr">
              <a:buNone/>
              <a:defRPr sz="1200"/>
            </a:lvl5pPr>
            <a:lvl6pPr marL="1714522" indent="0" algn="ctr">
              <a:buNone/>
              <a:defRPr sz="1200"/>
            </a:lvl6pPr>
            <a:lvl7pPr marL="2057426" indent="0" algn="ctr">
              <a:buNone/>
              <a:defRPr sz="1200"/>
            </a:lvl7pPr>
            <a:lvl8pPr marL="2400331" indent="0" algn="ctr">
              <a:buNone/>
              <a:defRPr sz="1200"/>
            </a:lvl8pPr>
            <a:lvl9pPr marL="2743236" indent="0" algn="ctr">
              <a:buNone/>
              <a:defRPr sz="1200"/>
            </a:lvl9pPr>
          </a:lstStyle>
          <a:p>
            <a:r>
              <a:rPr lang="en-US" dirty="0"/>
              <a:t>Click to edit 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75745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4"/>
          <p:cNvSpPr>
            <a:spLocks noGrp="1"/>
          </p:cNvSpPr>
          <p:nvPr>
            <p:ph idx="1"/>
          </p:nvPr>
        </p:nvSpPr>
        <p:spPr>
          <a:xfrm>
            <a:off x="575479" y="1415221"/>
            <a:ext cx="11168487" cy="4778872"/>
          </a:xfrm>
        </p:spPr>
        <p:txBody>
          <a:bodyPr>
            <a:normAutofit/>
          </a:bodyPr>
          <a:lstStyle>
            <a:lvl1pPr>
              <a:defRPr sz="140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575479" y="927460"/>
            <a:ext cx="11168487" cy="427722"/>
          </a:xfrm>
        </p:spPr>
        <p:txBody>
          <a:bodyPr>
            <a:normAutofit/>
          </a:bodyPr>
          <a:lstStyle>
            <a:lvl1pPr>
              <a:defRPr sz="2400" spc="345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SUBHEADER</a:t>
            </a:r>
            <a:endParaRPr lang="en-GB" dirty="0"/>
          </a:p>
        </p:txBody>
      </p:sp>
      <p:sp>
        <p:nvSpPr>
          <p:cNvPr id="9" name="Title 6"/>
          <p:cNvSpPr>
            <a:spLocks noGrp="1"/>
          </p:cNvSpPr>
          <p:nvPr>
            <p:ph type="title" hasCustomPrompt="1"/>
          </p:nvPr>
        </p:nvSpPr>
        <p:spPr>
          <a:xfrm>
            <a:off x="575479" y="350015"/>
            <a:ext cx="11168487" cy="514805"/>
          </a:xfrm>
        </p:spPr>
        <p:txBody>
          <a:bodyPr>
            <a:noAutofit/>
          </a:bodyPr>
          <a:lstStyle>
            <a:lvl1pPr>
              <a:defRPr sz="3600" baseline="0"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HEADER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8545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3600"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8330" y="3958975"/>
            <a:ext cx="3041211" cy="2041930"/>
          </a:xfrm>
        </p:spPr>
        <p:txBody>
          <a:bodyPr>
            <a:normAutofit/>
          </a:bodyPr>
          <a:lstStyle>
            <a:lvl1pPr algn="ctr">
              <a:spcAft>
                <a:spcPts val="544"/>
              </a:spcAft>
              <a:defRPr sz="1200" spc="290" baseline="0">
                <a:latin typeface="Calibri" panose="020F0502020204030204" pitchFamily="34" charset="0"/>
              </a:defRPr>
            </a:lvl1pPr>
            <a:lvl2pPr algn="ctr">
              <a:defRPr sz="1200">
                <a:latin typeface="Calibri" panose="020F0502020204030204" pitchFamily="34" charset="0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589878" y="3958975"/>
            <a:ext cx="3041211" cy="2041930"/>
          </a:xfrm>
        </p:spPr>
        <p:txBody>
          <a:bodyPr>
            <a:normAutofit/>
          </a:bodyPr>
          <a:lstStyle>
            <a:lvl1pPr algn="ctr">
              <a:spcAft>
                <a:spcPts val="544"/>
              </a:spcAft>
              <a:defRPr sz="1200" spc="290" baseline="0">
                <a:latin typeface="Calibri" panose="020F0502020204030204" pitchFamily="34" charset="0"/>
              </a:defRPr>
            </a:lvl1pPr>
            <a:lvl2pPr algn="ctr">
              <a:defRPr sz="1200">
                <a:latin typeface="Calibri" panose="020F0502020204030204" pitchFamily="34" charset="0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4"/>
          </p:nvPr>
        </p:nvSpPr>
        <p:spPr>
          <a:xfrm>
            <a:off x="7761426" y="3958975"/>
            <a:ext cx="3041211" cy="2041930"/>
          </a:xfrm>
        </p:spPr>
        <p:txBody>
          <a:bodyPr>
            <a:normAutofit/>
          </a:bodyPr>
          <a:lstStyle>
            <a:lvl1pPr algn="ctr">
              <a:spcAft>
                <a:spcPts val="544"/>
              </a:spcAft>
              <a:defRPr sz="1200" spc="290" baseline="0">
                <a:latin typeface="Calibri" panose="020F0502020204030204" pitchFamily="34" charset="0"/>
              </a:defRPr>
            </a:lvl1pPr>
            <a:lvl2pPr algn="ctr">
              <a:defRPr sz="1200">
                <a:latin typeface="Calibri" panose="020F0502020204030204" pitchFamily="34" charset="0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1830558" y="1861300"/>
            <a:ext cx="2216767" cy="1763562"/>
          </a:xfrm>
          <a:prstGeom prst="ellipse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2" name="Picture Placeholder 10"/>
          <p:cNvSpPr>
            <a:spLocks noGrp="1"/>
          </p:cNvSpPr>
          <p:nvPr>
            <p:ph type="pic" sz="quarter" idx="16"/>
          </p:nvPr>
        </p:nvSpPr>
        <p:spPr>
          <a:xfrm>
            <a:off x="5002107" y="1861300"/>
            <a:ext cx="2216767" cy="1763562"/>
          </a:xfrm>
          <a:prstGeom prst="ellipse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3" name="Picture Placeholder 10"/>
          <p:cNvSpPr>
            <a:spLocks noGrp="1"/>
          </p:cNvSpPr>
          <p:nvPr>
            <p:ph type="pic" sz="quarter" idx="17"/>
          </p:nvPr>
        </p:nvSpPr>
        <p:spPr>
          <a:xfrm>
            <a:off x="8173655" y="1861300"/>
            <a:ext cx="2216767" cy="1763562"/>
          </a:xfrm>
          <a:prstGeom prst="ellipse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819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,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442667" y="4"/>
            <a:ext cx="5749338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0" name="Content Placeholder 4"/>
          <p:cNvSpPr>
            <a:spLocks noGrp="1"/>
          </p:cNvSpPr>
          <p:nvPr>
            <p:ph idx="1"/>
          </p:nvPr>
        </p:nvSpPr>
        <p:spPr>
          <a:xfrm>
            <a:off x="575476" y="1415221"/>
            <a:ext cx="5607415" cy="4778872"/>
          </a:xfrm>
        </p:spPr>
        <p:txBody>
          <a:bodyPr>
            <a:normAutofit/>
          </a:bodyPr>
          <a:lstStyle>
            <a:lvl1pPr>
              <a:defRPr sz="140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575476" y="927460"/>
            <a:ext cx="5607415" cy="427722"/>
          </a:xfrm>
        </p:spPr>
        <p:txBody>
          <a:bodyPr>
            <a:normAutofit/>
          </a:bodyPr>
          <a:lstStyle>
            <a:lvl1pPr>
              <a:defRPr sz="2400" spc="345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SUBHEADER</a:t>
            </a:r>
            <a:endParaRPr lang="en-GB" dirty="0"/>
          </a:p>
        </p:txBody>
      </p:sp>
      <p:sp>
        <p:nvSpPr>
          <p:cNvPr id="13" name="Title 6"/>
          <p:cNvSpPr>
            <a:spLocks noGrp="1"/>
          </p:cNvSpPr>
          <p:nvPr>
            <p:ph type="title" hasCustomPrompt="1"/>
          </p:nvPr>
        </p:nvSpPr>
        <p:spPr>
          <a:xfrm>
            <a:off x="575476" y="350015"/>
            <a:ext cx="5607415" cy="514805"/>
          </a:xfrm>
        </p:spPr>
        <p:txBody>
          <a:bodyPr>
            <a:noAutofit/>
          </a:bodyPr>
          <a:lstStyle>
            <a:lvl1pPr>
              <a:defRPr sz="36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HEADER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57416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, white, text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-904" y="4"/>
            <a:ext cx="5749338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0" name="Content Placeholder 4"/>
          <p:cNvSpPr>
            <a:spLocks noGrp="1"/>
          </p:cNvSpPr>
          <p:nvPr>
            <p:ph idx="1"/>
          </p:nvPr>
        </p:nvSpPr>
        <p:spPr>
          <a:xfrm>
            <a:off x="6182891" y="1415221"/>
            <a:ext cx="5607415" cy="4778872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6182891" y="927460"/>
            <a:ext cx="5607415" cy="427722"/>
          </a:xfrm>
        </p:spPr>
        <p:txBody>
          <a:bodyPr>
            <a:normAutofit/>
          </a:bodyPr>
          <a:lstStyle>
            <a:lvl1pPr>
              <a:defRPr sz="2400" spc="345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SUBHEADER</a:t>
            </a:r>
            <a:endParaRPr lang="en-GB" dirty="0"/>
          </a:p>
        </p:txBody>
      </p:sp>
      <p:sp>
        <p:nvSpPr>
          <p:cNvPr id="13" name="Title 6"/>
          <p:cNvSpPr>
            <a:spLocks noGrp="1"/>
          </p:cNvSpPr>
          <p:nvPr>
            <p:ph type="title" hasCustomPrompt="1"/>
          </p:nvPr>
        </p:nvSpPr>
        <p:spPr>
          <a:xfrm>
            <a:off x="6182891" y="350015"/>
            <a:ext cx="5607415" cy="514805"/>
          </a:xfrm>
        </p:spPr>
        <p:txBody>
          <a:bodyPr>
            <a:noAutofit/>
          </a:bodyPr>
          <a:lstStyle>
            <a:lvl1pPr>
              <a:defRPr sz="36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HEADER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66656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,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4678D66-EF76-4296-97FC-0E08698CE4F1}" type="datetime1">
              <a:rPr lang="en-GB" smtClean="0"/>
              <a:t>13/06/2022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PRESENTATION TITLE – GO TO INSERT &gt; HEADER &amp; FOOTER TO EDIT THIS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B914098-EA5F-4E0F-8262-B37EEDEAEE8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442667" y="4"/>
            <a:ext cx="5749338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0" name="Content Placeholder 4"/>
          <p:cNvSpPr>
            <a:spLocks noGrp="1"/>
          </p:cNvSpPr>
          <p:nvPr>
            <p:ph idx="1"/>
          </p:nvPr>
        </p:nvSpPr>
        <p:spPr>
          <a:xfrm>
            <a:off x="575476" y="1415221"/>
            <a:ext cx="5607415" cy="4778872"/>
          </a:xfrm>
        </p:spPr>
        <p:txBody>
          <a:bodyPr>
            <a:noAutofit/>
          </a:bodyPr>
          <a:lstStyle>
            <a:lvl1pPr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575476" y="927460"/>
            <a:ext cx="5607415" cy="427722"/>
          </a:xfrm>
        </p:spPr>
        <p:txBody>
          <a:bodyPr>
            <a:normAutofit/>
          </a:bodyPr>
          <a:lstStyle>
            <a:lvl1pPr>
              <a:defRPr sz="2400" spc="345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SUBHEADER</a:t>
            </a:r>
            <a:endParaRPr lang="en-GB" dirty="0"/>
          </a:p>
        </p:txBody>
      </p:sp>
      <p:sp>
        <p:nvSpPr>
          <p:cNvPr id="11" name="Title 6"/>
          <p:cNvSpPr>
            <a:spLocks noGrp="1"/>
          </p:cNvSpPr>
          <p:nvPr>
            <p:ph type="title" hasCustomPrompt="1"/>
          </p:nvPr>
        </p:nvSpPr>
        <p:spPr>
          <a:xfrm>
            <a:off x="575476" y="350015"/>
            <a:ext cx="5607415" cy="514805"/>
          </a:xfrm>
        </p:spPr>
        <p:txBody>
          <a:bodyPr>
            <a:noAutofit/>
          </a:bodyPr>
          <a:lstStyle>
            <a:lvl1pPr>
              <a:defRPr sz="36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HEADER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82434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, grey, text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4678D66-EF76-4296-97FC-0E08698CE4F1}" type="datetime1">
              <a:rPr lang="en-GB" smtClean="0"/>
              <a:t>13/06/2022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PRESENTATION TITLE – GO TO INSERT &gt; HEADER &amp; FOOTER TO EDIT THIS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B914098-EA5F-4E0F-8262-B37EEDEAEE8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-904" y="4"/>
            <a:ext cx="5749338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1" name="Content Placeholder 4"/>
          <p:cNvSpPr>
            <a:spLocks noGrp="1"/>
          </p:cNvSpPr>
          <p:nvPr>
            <p:ph idx="1"/>
          </p:nvPr>
        </p:nvSpPr>
        <p:spPr>
          <a:xfrm>
            <a:off x="6182891" y="1415221"/>
            <a:ext cx="5607415" cy="4778872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6182891" y="927460"/>
            <a:ext cx="5607415" cy="427722"/>
          </a:xfrm>
        </p:spPr>
        <p:txBody>
          <a:bodyPr>
            <a:normAutofit/>
          </a:bodyPr>
          <a:lstStyle>
            <a:lvl1pPr>
              <a:defRPr sz="2400" spc="345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SUBHEADER</a:t>
            </a:r>
            <a:endParaRPr lang="en-GB" dirty="0"/>
          </a:p>
        </p:txBody>
      </p:sp>
      <p:sp>
        <p:nvSpPr>
          <p:cNvPr id="15" name="Title 6"/>
          <p:cNvSpPr>
            <a:spLocks noGrp="1"/>
          </p:cNvSpPr>
          <p:nvPr>
            <p:ph type="title" hasCustomPrompt="1"/>
          </p:nvPr>
        </p:nvSpPr>
        <p:spPr>
          <a:xfrm>
            <a:off x="6182891" y="350015"/>
            <a:ext cx="5607415" cy="514805"/>
          </a:xfrm>
        </p:spPr>
        <p:txBody>
          <a:bodyPr>
            <a:noAutofit/>
          </a:bodyPr>
          <a:lstStyle>
            <a:lvl1pPr>
              <a:defRPr sz="36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HEADER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08153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x Content &amp; 2 x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9" y="-2"/>
            <a:ext cx="6093284" cy="3429000"/>
          </a:xfrm>
          <a:prstGeom prst="rect">
            <a:avLst/>
          </a:prstGeom>
          <a:solidFill>
            <a:srgbClr val="3337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62"/>
          </a:p>
        </p:txBody>
      </p:sp>
      <p:sp>
        <p:nvSpPr>
          <p:cNvPr id="7" name="Rectangle 6"/>
          <p:cNvSpPr/>
          <p:nvPr userDrawn="1"/>
        </p:nvSpPr>
        <p:spPr>
          <a:xfrm>
            <a:off x="6093295" y="3429000"/>
            <a:ext cx="6093284" cy="3429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62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" y="3429000"/>
            <a:ext cx="6093284" cy="3429000"/>
          </a:xfrm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4887" y="4336974"/>
            <a:ext cx="4668724" cy="1935563"/>
          </a:xfrm>
        </p:spPr>
        <p:txBody>
          <a:bodyPr>
            <a:normAutofit/>
          </a:bodyPr>
          <a:lstStyle>
            <a:lvl1pPr>
              <a:spcAft>
                <a:spcPts val="1089"/>
              </a:spcAft>
              <a:defRPr sz="1400" spc="29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0" indent="0">
              <a:lnSpc>
                <a:spcPct val="120000"/>
              </a:lnSpc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58421" indent="0">
              <a:lnSpc>
                <a:spcPct val="120000"/>
              </a:lnSpc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326923" indent="0">
              <a:lnSpc>
                <a:spcPct val="120000"/>
              </a:lnSpc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485344" indent="0">
              <a:lnSpc>
                <a:spcPct val="120000"/>
              </a:lnSpc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Content Placeholder 2"/>
          <p:cNvSpPr>
            <a:spLocks noGrp="1"/>
          </p:cNvSpPr>
          <p:nvPr>
            <p:ph idx="14"/>
          </p:nvPr>
        </p:nvSpPr>
        <p:spPr>
          <a:xfrm>
            <a:off x="819039" y="899252"/>
            <a:ext cx="4668724" cy="1935563"/>
          </a:xfrm>
        </p:spPr>
        <p:txBody>
          <a:bodyPr>
            <a:normAutofit/>
          </a:bodyPr>
          <a:lstStyle>
            <a:lvl1pPr>
              <a:spcAft>
                <a:spcPts val="1089"/>
              </a:spcAft>
              <a:defRPr sz="1400" spc="29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0" indent="0">
              <a:lnSpc>
                <a:spcPct val="120000"/>
              </a:lnSpc>
              <a:defRPr sz="1400">
                <a:solidFill>
                  <a:schemeClr val="bg1"/>
                </a:solidFill>
                <a:latin typeface="Calibri" panose="020F0502020204030204" pitchFamily="34" charset="0"/>
              </a:defRPr>
            </a:lvl2pPr>
            <a:lvl3pPr marL="158421" indent="0">
              <a:lnSpc>
                <a:spcPct val="120000"/>
              </a:lnSpc>
              <a:defRPr sz="1400">
                <a:solidFill>
                  <a:schemeClr val="bg1"/>
                </a:solidFill>
                <a:latin typeface="Calibri" panose="020F0502020204030204" pitchFamily="34" charset="0"/>
              </a:defRPr>
            </a:lvl3pPr>
            <a:lvl4pPr marL="326923" indent="0">
              <a:lnSpc>
                <a:spcPct val="120000"/>
              </a:lnSpc>
              <a:defRPr sz="1400">
                <a:solidFill>
                  <a:schemeClr val="bg1"/>
                </a:solidFill>
                <a:latin typeface="Calibri" panose="020F0502020204030204" pitchFamily="34" charset="0"/>
              </a:defRPr>
            </a:lvl4pPr>
            <a:lvl5pPr marL="485344" indent="0">
              <a:lnSpc>
                <a:spcPct val="120000"/>
              </a:lnSpc>
              <a:defRPr sz="1400">
                <a:solidFill>
                  <a:schemeClr val="bg1"/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093295" y="0"/>
            <a:ext cx="6093284" cy="3429000"/>
          </a:xfrm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7629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 (with backgroun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78" t="55174" r="-3129" b="-1109"/>
          <a:stretch/>
        </p:blipFill>
        <p:spPr>
          <a:xfrm>
            <a:off x="0" y="3"/>
            <a:ext cx="4237873" cy="283975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50667" y="2363289"/>
            <a:ext cx="7168570" cy="3525490"/>
          </a:xfrm>
        </p:spPr>
        <p:txBody>
          <a:bodyPr/>
          <a:lstStyle>
            <a:lvl1pPr>
              <a:spcAft>
                <a:spcPts val="363"/>
              </a:spcAft>
              <a:defRPr sz="2400" spc="363" baseline="0">
                <a:latin typeface="Calibri" panose="020F0502020204030204" pitchFamily="34" charset="0"/>
              </a:defRPr>
            </a:lvl1pPr>
            <a:lvl2pPr marL="0" indent="0">
              <a:lnSpc>
                <a:spcPct val="120000"/>
              </a:lnSpc>
              <a:defRPr sz="1800">
                <a:latin typeface="Calibri" panose="020F0502020204030204" pitchFamily="34" charset="0"/>
              </a:defRPr>
            </a:lvl2pPr>
            <a:lvl3pPr marL="0" indent="0">
              <a:lnSpc>
                <a:spcPct val="120000"/>
              </a:lnSpc>
              <a:defRPr sz="1400">
                <a:latin typeface="Calibri" panose="020F0502020204030204" pitchFamily="34" charset="0"/>
              </a:defRPr>
            </a:lvl3pPr>
            <a:lvl4pPr>
              <a:lnSpc>
                <a:spcPct val="120000"/>
              </a:lnSpc>
              <a:defRPr/>
            </a:lvl4pPr>
            <a:lvl5pPr>
              <a:lnSpc>
                <a:spcPct val="12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7" b="9985"/>
          <a:stretch/>
        </p:blipFill>
        <p:spPr>
          <a:xfrm>
            <a:off x="8039100" y="3886200"/>
            <a:ext cx="415290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326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1056282" y="2037528"/>
            <a:ext cx="10079444" cy="1345390"/>
          </a:xfrm>
        </p:spPr>
        <p:txBody>
          <a:bodyPr anchor="b">
            <a:normAutofit/>
          </a:bodyPr>
          <a:lstStyle>
            <a:lvl1pPr algn="ctr">
              <a:defRPr sz="3600" spc="454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2" y="3498127"/>
            <a:ext cx="9144000" cy="691273"/>
          </a:xfrm>
        </p:spPr>
        <p:txBody>
          <a:bodyPr>
            <a:normAutofit/>
          </a:bodyPr>
          <a:lstStyle>
            <a:lvl1pPr marL="0" indent="0" algn="ctr">
              <a:buNone/>
              <a:defRPr sz="2000" cap="all" spc="181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342905" indent="0" algn="ctr">
              <a:buNone/>
              <a:defRPr sz="1500"/>
            </a:lvl2pPr>
            <a:lvl3pPr marL="685809" indent="0" algn="ctr">
              <a:buNone/>
              <a:defRPr sz="1350"/>
            </a:lvl3pPr>
            <a:lvl4pPr marL="1028714" indent="0" algn="ctr">
              <a:buNone/>
              <a:defRPr sz="1200"/>
            </a:lvl4pPr>
            <a:lvl5pPr marL="1371618" indent="0" algn="ctr">
              <a:buNone/>
              <a:defRPr sz="1200"/>
            </a:lvl5pPr>
            <a:lvl6pPr marL="1714522" indent="0" algn="ctr">
              <a:buNone/>
              <a:defRPr sz="1200"/>
            </a:lvl6pPr>
            <a:lvl7pPr marL="2057426" indent="0" algn="ctr">
              <a:buNone/>
              <a:defRPr sz="1200"/>
            </a:lvl7pPr>
            <a:lvl8pPr marL="2400331" indent="0" algn="ctr">
              <a:buNone/>
              <a:defRPr sz="1200"/>
            </a:lvl8pPr>
            <a:lvl9pPr marL="2743236" indent="0" algn="ctr">
              <a:buNone/>
              <a:defRPr sz="1200"/>
            </a:lvl9pPr>
          </a:lstStyle>
          <a:p>
            <a:r>
              <a:rPr lang="en-US" dirty="0"/>
              <a:t>Click to edit 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70155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25" t="38890" r="1875" b="33333"/>
          <a:stretch/>
        </p:blipFill>
        <p:spPr>
          <a:xfrm>
            <a:off x="4191000" y="2594625"/>
            <a:ext cx="4267200" cy="1905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968231"/>
            <a:ext cx="10515600" cy="2756169"/>
          </a:xfrm>
        </p:spPr>
        <p:txBody>
          <a:bodyPr anchor="ctr">
            <a:normAutofit/>
          </a:bodyPr>
          <a:lstStyle>
            <a:lvl1pPr algn="ctr">
              <a:defRPr sz="3600" spc="408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34368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3841">
          <p15:clr>
            <a:srgbClr val="FBAE40"/>
          </p15:clr>
        </p15:guide>
        <p15:guide id="3" orient="horz" pos="2160">
          <p15:clr>
            <a:srgbClr val="FBAE40"/>
          </p15:clr>
        </p15:guide>
        <p15:guide id="4" orient="horz" pos="2689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487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1" userDrawn="1">
          <p15:clr>
            <a:srgbClr val="FBAE40"/>
          </p15:clr>
        </p15:guide>
        <p15:guide id="3" orient="horz" pos="2693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5CC3D-6281-4805-A217-C4B5138C505B}" type="datetimeFigureOut">
              <a:rPr lang="en-US" smtClean="0"/>
              <a:pPr/>
              <a:t>6/13/22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1FB0F-131B-4B17-841F-747D266E0BB2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953432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, whit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4678D66-EF76-4296-97FC-0E08698CE4F1}" type="datetime1">
              <a:rPr lang="en-GB" smtClean="0"/>
              <a:t>13/06/2022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PRESENTATION TITLE – GO TO INSERT &gt; HEADER &amp; FOOTER TO EDIT THIS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B914098-EA5F-4E0F-8262-B37EEDEAEE8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442666" y="2"/>
            <a:ext cx="5749338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0" name="Content Placeholder 4"/>
          <p:cNvSpPr>
            <a:spLocks noGrp="1"/>
          </p:cNvSpPr>
          <p:nvPr>
            <p:ph idx="1"/>
          </p:nvPr>
        </p:nvSpPr>
        <p:spPr>
          <a:xfrm>
            <a:off x="575476" y="1415219"/>
            <a:ext cx="5607415" cy="4778872"/>
          </a:xfrm>
        </p:spPr>
        <p:txBody>
          <a:bodyPr>
            <a:normAutofit/>
          </a:bodyPr>
          <a:lstStyle>
            <a:lvl1pPr>
              <a:defRPr sz="127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575476" y="927460"/>
            <a:ext cx="5607415" cy="427722"/>
          </a:xfrm>
        </p:spPr>
        <p:txBody>
          <a:bodyPr>
            <a:normAutofit/>
          </a:bodyPr>
          <a:lstStyle>
            <a:lvl1pPr>
              <a:defRPr sz="2177" spc="345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US"/>
              <a:t>SUBHEADER</a:t>
            </a:r>
            <a:endParaRPr lang="en-GB"/>
          </a:p>
        </p:txBody>
      </p:sp>
      <p:sp>
        <p:nvSpPr>
          <p:cNvPr id="13" name="Title 6"/>
          <p:cNvSpPr>
            <a:spLocks noGrp="1"/>
          </p:cNvSpPr>
          <p:nvPr>
            <p:ph type="title" hasCustomPrompt="1"/>
          </p:nvPr>
        </p:nvSpPr>
        <p:spPr>
          <a:xfrm>
            <a:off x="575476" y="350012"/>
            <a:ext cx="5607415" cy="514805"/>
          </a:xfrm>
        </p:spPr>
        <p:txBody>
          <a:bodyPr>
            <a:normAutofit/>
          </a:bodyPr>
          <a:lstStyle>
            <a:lvl1pPr>
              <a:defRPr sz="3266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HEADER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7416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71"/>
            <a:ext cx="12191999" cy="68570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08711" y="5295436"/>
            <a:ext cx="7385799" cy="682931"/>
          </a:xfrm>
        </p:spPr>
        <p:txBody>
          <a:bodyPr anchor="b">
            <a:normAutofit/>
          </a:bodyPr>
          <a:lstStyle>
            <a:lvl1pPr algn="l">
              <a:defRPr sz="3266" spc="454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08711" y="6093580"/>
            <a:ext cx="9144000" cy="691273"/>
          </a:xfrm>
        </p:spPr>
        <p:txBody>
          <a:bodyPr>
            <a:normAutofit/>
          </a:bodyPr>
          <a:lstStyle>
            <a:lvl1pPr marL="0" indent="0" algn="l">
              <a:buNone/>
              <a:defRPr sz="1814" cap="all" spc="181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342903" indent="0" algn="ctr">
              <a:buNone/>
              <a:defRPr sz="1500"/>
            </a:lvl2pPr>
            <a:lvl3pPr marL="685804" indent="0" algn="ctr">
              <a:buNone/>
              <a:defRPr sz="1350"/>
            </a:lvl3pPr>
            <a:lvl4pPr marL="1028707" indent="0" algn="ctr">
              <a:buNone/>
              <a:defRPr sz="1200"/>
            </a:lvl4pPr>
            <a:lvl5pPr marL="1371609" indent="0" algn="ctr">
              <a:buNone/>
              <a:defRPr sz="1200"/>
            </a:lvl5pPr>
            <a:lvl6pPr marL="1714511" indent="0" algn="ctr">
              <a:buNone/>
              <a:defRPr sz="1200"/>
            </a:lvl6pPr>
            <a:lvl7pPr marL="2057413" indent="0" algn="ctr">
              <a:buNone/>
              <a:defRPr sz="1200"/>
            </a:lvl7pPr>
            <a:lvl8pPr marL="2400316" indent="0" algn="ctr">
              <a:buNone/>
              <a:defRPr sz="1200"/>
            </a:lvl8pPr>
            <a:lvl9pPr marL="2743218" indent="0" algn="ctr">
              <a:buNone/>
              <a:defRPr sz="1200"/>
            </a:lvl9pPr>
          </a:lstStyle>
          <a:p>
            <a:r>
              <a:rPr lang="en-US"/>
              <a:t>Click to edit subtitle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0315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1">
    <p:bg>
      <p:bgPr>
        <a:solidFill>
          <a:srgbClr val="E223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25" t="38890" r="1875" b="33333"/>
          <a:stretch/>
        </p:blipFill>
        <p:spPr>
          <a:xfrm>
            <a:off x="4191000" y="2594625"/>
            <a:ext cx="4267200" cy="1905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968235"/>
            <a:ext cx="10515600" cy="2756169"/>
          </a:xfrm>
        </p:spPr>
        <p:txBody>
          <a:bodyPr anchor="ctr">
            <a:normAutofit/>
          </a:bodyPr>
          <a:lstStyle>
            <a:lvl1pPr algn="ctr">
              <a:defRPr sz="3600" spc="408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34368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3841" userDrawn="1">
          <p15:clr>
            <a:srgbClr val="FBAE40"/>
          </p15:clr>
        </p15:guide>
        <p15:guide id="3" orient="horz" pos="2160" userDrawn="1">
          <p15:clr>
            <a:srgbClr val="FBAE40"/>
          </p15:clr>
        </p15:guide>
        <p15:guide id="4" orient="horz" pos="2689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, white, text on righ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-904" y="4"/>
            <a:ext cx="5749339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0" name="Content Placeholder 4"/>
          <p:cNvSpPr>
            <a:spLocks noGrp="1"/>
          </p:cNvSpPr>
          <p:nvPr>
            <p:ph idx="1"/>
          </p:nvPr>
        </p:nvSpPr>
        <p:spPr>
          <a:xfrm>
            <a:off x="6182894" y="1415221"/>
            <a:ext cx="5607415" cy="4778872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6182894" y="927460"/>
            <a:ext cx="5607415" cy="427722"/>
          </a:xfrm>
        </p:spPr>
        <p:txBody>
          <a:bodyPr>
            <a:normAutofit/>
          </a:bodyPr>
          <a:lstStyle>
            <a:lvl1pPr>
              <a:defRPr sz="2400" spc="345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SUBHEADER</a:t>
            </a:r>
            <a:endParaRPr lang="en-GB" dirty="0"/>
          </a:p>
        </p:txBody>
      </p:sp>
      <p:sp>
        <p:nvSpPr>
          <p:cNvPr id="13" name="Title 6"/>
          <p:cNvSpPr>
            <a:spLocks noGrp="1"/>
          </p:cNvSpPr>
          <p:nvPr>
            <p:ph type="title" hasCustomPrompt="1"/>
          </p:nvPr>
        </p:nvSpPr>
        <p:spPr>
          <a:xfrm>
            <a:off x="6182894" y="350019"/>
            <a:ext cx="5607415" cy="514805"/>
          </a:xfrm>
        </p:spPr>
        <p:txBody>
          <a:bodyPr>
            <a:noAutofit/>
          </a:bodyPr>
          <a:lstStyle>
            <a:lvl1pPr>
              <a:defRPr sz="36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HEADER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66656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4"/>
          <p:cNvSpPr>
            <a:spLocks noGrp="1"/>
          </p:cNvSpPr>
          <p:nvPr>
            <p:ph idx="1"/>
          </p:nvPr>
        </p:nvSpPr>
        <p:spPr>
          <a:xfrm>
            <a:off x="575480" y="1415221"/>
            <a:ext cx="11168487" cy="4778872"/>
          </a:xfrm>
        </p:spPr>
        <p:txBody>
          <a:bodyPr>
            <a:normAutofit/>
          </a:bodyPr>
          <a:lstStyle>
            <a:lvl1pPr>
              <a:defRPr sz="140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575480" y="927460"/>
            <a:ext cx="11168487" cy="427722"/>
          </a:xfrm>
        </p:spPr>
        <p:txBody>
          <a:bodyPr>
            <a:normAutofit/>
          </a:bodyPr>
          <a:lstStyle>
            <a:lvl1pPr>
              <a:defRPr sz="2400" spc="345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SUBHEADER</a:t>
            </a:r>
            <a:endParaRPr lang="en-GB" dirty="0"/>
          </a:p>
        </p:txBody>
      </p:sp>
      <p:sp>
        <p:nvSpPr>
          <p:cNvPr id="9" name="Title 6"/>
          <p:cNvSpPr>
            <a:spLocks noGrp="1"/>
          </p:cNvSpPr>
          <p:nvPr>
            <p:ph type="title" hasCustomPrompt="1"/>
          </p:nvPr>
        </p:nvSpPr>
        <p:spPr>
          <a:xfrm>
            <a:off x="575480" y="350019"/>
            <a:ext cx="11168487" cy="514805"/>
          </a:xfrm>
        </p:spPr>
        <p:txBody>
          <a:bodyPr>
            <a:noAutofit/>
          </a:bodyPr>
          <a:lstStyle>
            <a:lvl1pPr>
              <a:defRPr sz="3600" baseline="0"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HEADER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8545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, whit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442668" y="4"/>
            <a:ext cx="5749339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0" name="Content Placeholder 4"/>
          <p:cNvSpPr>
            <a:spLocks noGrp="1"/>
          </p:cNvSpPr>
          <p:nvPr>
            <p:ph idx="1"/>
          </p:nvPr>
        </p:nvSpPr>
        <p:spPr>
          <a:xfrm>
            <a:off x="575479" y="1415221"/>
            <a:ext cx="5607415" cy="4778872"/>
          </a:xfrm>
        </p:spPr>
        <p:txBody>
          <a:bodyPr>
            <a:normAutofit/>
          </a:bodyPr>
          <a:lstStyle>
            <a:lvl1pPr>
              <a:defRPr sz="140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575479" y="927460"/>
            <a:ext cx="5607415" cy="427722"/>
          </a:xfrm>
        </p:spPr>
        <p:txBody>
          <a:bodyPr>
            <a:normAutofit/>
          </a:bodyPr>
          <a:lstStyle>
            <a:lvl1pPr>
              <a:defRPr sz="2400" spc="345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SUBHEADER</a:t>
            </a:r>
            <a:endParaRPr lang="en-GB" dirty="0"/>
          </a:p>
        </p:txBody>
      </p:sp>
      <p:sp>
        <p:nvSpPr>
          <p:cNvPr id="13" name="Title 6"/>
          <p:cNvSpPr>
            <a:spLocks noGrp="1"/>
          </p:cNvSpPr>
          <p:nvPr>
            <p:ph type="title" hasCustomPrompt="1"/>
          </p:nvPr>
        </p:nvSpPr>
        <p:spPr>
          <a:xfrm>
            <a:off x="575479" y="350019"/>
            <a:ext cx="5607415" cy="514805"/>
          </a:xfrm>
        </p:spPr>
        <p:txBody>
          <a:bodyPr>
            <a:noAutofit/>
          </a:bodyPr>
          <a:lstStyle>
            <a:lvl1pPr>
              <a:defRPr sz="36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HEADER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57416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065E7FD3-7A3C-465F-A903-58B93F6FF1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08714" y="4702106"/>
            <a:ext cx="7385799" cy="1345390"/>
          </a:xfrm>
        </p:spPr>
        <p:txBody>
          <a:bodyPr anchor="b">
            <a:normAutofit/>
          </a:bodyPr>
          <a:lstStyle>
            <a:lvl1pPr algn="l">
              <a:defRPr sz="3600" spc="455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08711" y="6162711"/>
            <a:ext cx="9144000" cy="691273"/>
          </a:xfrm>
        </p:spPr>
        <p:txBody>
          <a:bodyPr>
            <a:normAutofit/>
          </a:bodyPr>
          <a:lstStyle>
            <a:lvl1pPr marL="0" indent="0" algn="l">
              <a:buNone/>
              <a:defRPr sz="2000" cap="all" spc="181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342889" indent="0" algn="ctr">
              <a:buNone/>
              <a:defRPr sz="1500"/>
            </a:lvl2pPr>
            <a:lvl3pPr marL="685775" indent="0" algn="ctr">
              <a:buNone/>
              <a:defRPr sz="1351"/>
            </a:lvl3pPr>
            <a:lvl4pPr marL="1028664" indent="0" algn="ctr">
              <a:buNone/>
              <a:defRPr sz="1200"/>
            </a:lvl4pPr>
            <a:lvl5pPr marL="1371550" indent="0" algn="ctr">
              <a:buNone/>
              <a:defRPr sz="1200"/>
            </a:lvl5pPr>
            <a:lvl6pPr marL="1714437" indent="0" algn="ctr">
              <a:buNone/>
              <a:defRPr sz="1200"/>
            </a:lvl6pPr>
            <a:lvl7pPr marL="2057323" indent="0" algn="ctr">
              <a:buNone/>
              <a:defRPr sz="1200"/>
            </a:lvl7pPr>
            <a:lvl8pPr marL="2400211" indent="0" algn="ctr">
              <a:buNone/>
              <a:defRPr sz="1200"/>
            </a:lvl8pPr>
            <a:lvl9pPr marL="2743098" indent="0" algn="ctr">
              <a:buNone/>
              <a:defRPr sz="1200"/>
            </a:lvl9pPr>
          </a:lstStyle>
          <a:p>
            <a:r>
              <a:rPr lang="en-US" dirty="0"/>
              <a:t>Click to edit 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90315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1056282" y="2037528"/>
            <a:ext cx="10079444" cy="1345390"/>
          </a:xfrm>
        </p:spPr>
        <p:txBody>
          <a:bodyPr anchor="b">
            <a:normAutofit/>
          </a:bodyPr>
          <a:lstStyle>
            <a:lvl1pPr algn="ctr">
              <a:defRPr sz="3600" spc="454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2" y="3498127"/>
            <a:ext cx="9144000" cy="691273"/>
          </a:xfrm>
        </p:spPr>
        <p:txBody>
          <a:bodyPr>
            <a:normAutofit/>
          </a:bodyPr>
          <a:lstStyle>
            <a:lvl1pPr marL="0" indent="0" algn="ctr">
              <a:buNone/>
              <a:defRPr sz="2000" cap="all" spc="181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342905" indent="0" algn="ctr">
              <a:buNone/>
              <a:defRPr sz="1500"/>
            </a:lvl2pPr>
            <a:lvl3pPr marL="685809" indent="0" algn="ctr">
              <a:buNone/>
              <a:defRPr sz="1350"/>
            </a:lvl3pPr>
            <a:lvl4pPr marL="1028714" indent="0" algn="ctr">
              <a:buNone/>
              <a:defRPr sz="1200"/>
            </a:lvl4pPr>
            <a:lvl5pPr marL="1371618" indent="0" algn="ctr">
              <a:buNone/>
              <a:defRPr sz="1200"/>
            </a:lvl5pPr>
            <a:lvl6pPr marL="1714522" indent="0" algn="ctr">
              <a:buNone/>
              <a:defRPr sz="1200"/>
            </a:lvl6pPr>
            <a:lvl7pPr marL="2057426" indent="0" algn="ctr">
              <a:buNone/>
              <a:defRPr sz="1200"/>
            </a:lvl7pPr>
            <a:lvl8pPr marL="2400331" indent="0" algn="ctr">
              <a:buNone/>
              <a:defRPr sz="1200"/>
            </a:lvl8pPr>
            <a:lvl9pPr marL="2743236" indent="0" algn="ctr">
              <a:buNone/>
              <a:defRPr sz="1200"/>
            </a:lvl9pPr>
          </a:lstStyle>
          <a:p>
            <a:r>
              <a:rPr lang="en-US" dirty="0"/>
              <a:t>Click to edit 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42792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userDrawn="1">
  <p:cSld name="Two Conte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5"/>
          <p:cNvSpPr txBox="1">
            <a:spLocks noGrp="1"/>
          </p:cNvSpPr>
          <p:nvPr>
            <p:ph type="title"/>
          </p:nvPr>
        </p:nvSpPr>
        <p:spPr>
          <a:xfrm>
            <a:off x="1097280" y="286605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body" idx="1"/>
          </p:nvPr>
        </p:nvSpPr>
        <p:spPr>
          <a:xfrm>
            <a:off x="1097280" y="2120900"/>
            <a:ext cx="4639736" cy="37481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3429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2pPr>
            <a:lvl3pPr marL="1371600" lvl="2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3pPr>
            <a:lvl4pPr marL="1828800" lvl="3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4pPr>
            <a:lvl5pPr marL="2286000" lvl="4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body" idx="2"/>
          </p:nvPr>
        </p:nvSpPr>
        <p:spPr>
          <a:xfrm>
            <a:off x="6515944" y="2120900"/>
            <a:ext cx="4639736" cy="3748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3429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2pPr>
            <a:lvl3pPr marL="1371600" lvl="2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3pPr>
            <a:lvl4pPr marL="1828800" lvl="3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4pPr>
            <a:lvl5pPr marL="2286000" lvl="4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42" name="Google Shape;42;p5"/>
          <p:cNvSpPr txBox="1">
            <a:spLocks noGrp="1"/>
          </p:cNvSpPr>
          <p:nvPr>
            <p:ph type="dt" idx="10"/>
          </p:nvPr>
        </p:nvSpPr>
        <p:spPr>
          <a:xfrm>
            <a:off x="8218425" y="6446840"/>
            <a:ext cx="258485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5"/>
          <p:cNvSpPr txBox="1">
            <a:spLocks noGrp="1"/>
          </p:cNvSpPr>
          <p:nvPr>
            <p:ph type="ftr" idx="11"/>
          </p:nvPr>
        </p:nvSpPr>
        <p:spPr>
          <a:xfrm>
            <a:off x="1097279" y="6446840"/>
            <a:ext cx="681826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5"/>
          <p:cNvSpPr txBox="1">
            <a:spLocks noGrp="1"/>
          </p:cNvSpPr>
          <p:nvPr>
            <p:ph type="sldNum" idx="12"/>
          </p:nvPr>
        </p:nvSpPr>
        <p:spPr>
          <a:xfrm>
            <a:off x="10993581" y="6446840"/>
            <a:ext cx="78001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511822-B85C-8847-B16A-E90654D0663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851949" y="1608883"/>
            <a:ext cx="891251" cy="120416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92647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8329" y="3958975"/>
            <a:ext cx="3041211" cy="2041930"/>
          </a:xfrm>
        </p:spPr>
        <p:txBody>
          <a:bodyPr>
            <a:normAutofit/>
          </a:bodyPr>
          <a:lstStyle>
            <a:lvl1pPr algn="ctr">
              <a:spcAft>
                <a:spcPts val="544"/>
              </a:spcAft>
              <a:defRPr sz="1089" spc="290" baseline="0">
                <a:latin typeface="Calibri" panose="020F0502020204030204" pitchFamily="34" charset="0"/>
              </a:defRPr>
            </a:lvl1pPr>
            <a:lvl2pPr algn="ctr">
              <a:defRPr sz="1089">
                <a:latin typeface="Calibri" panose="020F0502020204030204" pitchFamily="34" charset="0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35A4E-DED3-46A1-A7CF-EEE1AC785408}" type="datetime1">
              <a:rPr lang="en-GB" smtClean="0"/>
              <a:t>13/06/2022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PRESENTATION TITLE – GO TO INSERT &gt; HEADER &amp; FOOTER TO EDIT THIS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14098-EA5F-4E0F-8262-B37EEDEAEE84}" type="slidenum">
              <a:rPr lang="en-GB" smtClean="0"/>
              <a:t>‹#›</a:t>
            </a:fld>
            <a:endParaRPr lang="en-GB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589877" y="3958975"/>
            <a:ext cx="3041211" cy="2041930"/>
          </a:xfrm>
        </p:spPr>
        <p:txBody>
          <a:bodyPr>
            <a:normAutofit/>
          </a:bodyPr>
          <a:lstStyle>
            <a:lvl1pPr algn="ctr">
              <a:spcAft>
                <a:spcPts val="544"/>
              </a:spcAft>
              <a:defRPr sz="1089" spc="290" baseline="0">
                <a:latin typeface="Calibri" panose="020F0502020204030204" pitchFamily="34" charset="0"/>
              </a:defRPr>
            </a:lvl1pPr>
            <a:lvl2pPr algn="ctr">
              <a:defRPr sz="1089">
                <a:latin typeface="Calibri" panose="020F0502020204030204" pitchFamily="34" charset="0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4"/>
          </p:nvPr>
        </p:nvSpPr>
        <p:spPr>
          <a:xfrm>
            <a:off x="7761425" y="3958975"/>
            <a:ext cx="3041211" cy="2041930"/>
          </a:xfrm>
        </p:spPr>
        <p:txBody>
          <a:bodyPr>
            <a:normAutofit/>
          </a:bodyPr>
          <a:lstStyle>
            <a:lvl1pPr algn="ctr">
              <a:spcAft>
                <a:spcPts val="544"/>
              </a:spcAft>
              <a:defRPr sz="1089" spc="290" baseline="0">
                <a:latin typeface="Calibri" panose="020F0502020204030204" pitchFamily="34" charset="0"/>
              </a:defRPr>
            </a:lvl1pPr>
            <a:lvl2pPr algn="ctr">
              <a:defRPr sz="1089">
                <a:latin typeface="Calibri" panose="020F0502020204030204" pitchFamily="34" charset="0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1830556" y="1861298"/>
            <a:ext cx="2216767" cy="1763562"/>
          </a:xfrm>
          <a:prstGeom prst="ellipse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2" name="Picture Placeholder 10"/>
          <p:cNvSpPr>
            <a:spLocks noGrp="1"/>
          </p:cNvSpPr>
          <p:nvPr>
            <p:ph type="pic" sz="quarter" idx="16"/>
          </p:nvPr>
        </p:nvSpPr>
        <p:spPr>
          <a:xfrm>
            <a:off x="5002105" y="1861298"/>
            <a:ext cx="2216767" cy="1763562"/>
          </a:xfrm>
          <a:prstGeom prst="ellipse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3" name="Picture Placeholder 10"/>
          <p:cNvSpPr>
            <a:spLocks noGrp="1"/>
          </p:cNvSpPr>
          <p:nvPr>
            <p:ph type="pic" sz="quarter" idx="17"/>
          </p:nvPr>
        </p:nvSpPr>
        <p:spPr>
          <a:xfrm>
            <a:off x="8173653" y="1861298"/>
            <a:ext cx="2216767" cy="1763562"/>
          </a:xfrm>
          <a:prstGeom prst="ellipse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819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1056282" y="2037528"/>
            <a:ext cx="10079444" cy="1345390"/>
          </a:xfrm>
        </p:spPr>
        <p:txBody>
          <a:bodyPr anchor="b">
            <a:normAutofit/>
          </a:bodyPr>
          <a:lstStyle>
            <a:lvl1pPr algn="ctr">
              <a:defRPr sz="3600" spc="454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2" y="3498127"/>
            <a:ext cx="9144000" cy="691273"/>
          </a:xfrm>
        </p:spPr>
        <p:txBody>
          <a:bodyPr>
            <a:normAutofit/>
          </a:bodyPr>
          <a:lstStyle>
            <a:lvl1pPr marL="0" indent="0" algn="ctr">
              <a:buNone/>
              <a:defRPr sz="2000" cap="all" spc="181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342905" indent="0" algn="ctr">
              <a:buNone/>
              <a:defRPr sz="1500"/>
            </a:lvl2pPr>
            <a:lvl3pPr marL="685809" indent="0" algn="ctr">
              <a:buNone/>
              <a:defRPr sz="1350"/>
            </a:lvl3pPr>
            <a:lvl4pPr marL="1028714" indent="0" algn="ctr">
              <a:buNone/>
              <a:defRPr sz="1200"/>
            </a:lvl4pPr>
            <a:lvl5pPr marL="1371618" indent="0" algn="ctr">
              <a:buNone/>
              <a:defRPr sz="1200"/>
            </a:lvl5pPr>
            <a:lvl6pPr marL="1714522" indent="0" algn="ctr">
              <a:buNone/>
              <a:defRPr sz="1200"/>
            </a:lvl6pPr>
            <a:lvl7pPr marL="2057426" indent="0" algn="ctr">
              <a:buNone/>
              <a:defRPr sz="1200"/>
            </a:lvl7pPr>
            <a:lvl8pPr marL="2400331" indent="0" algn="ctr">
              <a:buNone/>
              <a:defRPr sz="1200"/>
            </a:lvl8pPr>
            <a:lvl9pPr marL="2743236" indent="0" algn="ctr">
              <a:buNone/>
              <a:defRPr sz="1200"/>
            </a:lvl9pPr>
          </a:lstStyle>
          <a:p>
            <a:r>
              <a:rPr lang="en-US" dirty="0"/>
              <a:t>Click to edit 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24640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1056282" y="2037528"/>
            <a:ext cx="10079444" cy="1345390"/>
          </a:xfrm>
        </p:spPr>
        <p:txBody>
          <a:bodyPr anchor="b">
            <a:normAutofit/>
          </a:bodyPr>
          <a:lstStyle>
            <a:lvl1pPr algn="ctr">
              <a:defRPr sz="3600" spc="454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2" y="3498127"/>
            <a:ext cx="9144000" cy="691273"/>
          </a:xfrm>
        </p:spPr>
        <p:txBody>
          <a:bodyPr>
            <a:normAutofit/>
          </a:bodyPr>
          <a:lstStyle>
            <a:lvl1pPr marL="0" indent="0" algn="ctr">
              <a:buNone/>
              <a:defRPr sz="2000" cap="all" spc="181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342905" indent="0" algn="ctr">
              <a:buNone/>
              <a:defRPr sz="1500"/>
            </a:lvl2pPr>
            <a:lvl3pPr marL="685809" indent="0" algn="ctr">
              <a:buNone/>
              <a:defRPr sz="1350"/>
            </a:lvl3pPr>
            <a:lvl4pPr marL="1028714" indent="0" algn="ctr">
              <a:buNone/>
              <a:defRPr sz="1200"/>
            </a:lvl4pPr>
            <a:lvl5pPr marL="1371618" indent="0" algn="ctr">
              <a:buNone/>
              <a:defRPr sz="1200"/>
            </a:lvl5pPr>
            <a:lvl6pPr marL="1714522" indent="0" algn="ctr">
              <a:buNone/>
              <a:defRPr sz="1200"/>
            </a:lvl6pPr>
            <a:lvl7pPr marL="2057426" indent="0" algn="ctr">
              <a:buNone/>
              <a:defRPr sz="1200"/>
            </a:lvl7pPr>
            <a:lvl8pPr marL="2400331" indent="0" algn="ctr">
              <a:buNone/>
              <a:defRPr sz="1200"/>
            </a:lvl8pPr>
            <a:lvl9pPr marL="2743236" indent="0" algn="ctr">
              <a:buNone/>
              <a:defRPr sz="1200"/>
            </a:lvl9pPr>
          </a:lstStyle>
          <a:p>
            <a:r>
              <a:rPr lang="en-US" dirty="0"/>
              <a:t>Click to edit 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01810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1056282" y="2037528"/>
            <a:ext cx="10079444" cy="1345390"/>
          </a:xfrm>
        </p:spPr>
        <p:txBody>
          <a:bodyPr anchor="b">
            <a:normAutofit/>
          </a:bodyPr>
          <a:lstStyle>
            <a:lvl1pPr algn="ctr">
              <a:defRPr sz="3600" spc="454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2" y="3498127"/>
            <a:ext cx="9144000" cy="691273"/>
          </a:xfrm>
        </p:spPr>
        <p:txBody>
          <a:bodyPr>
            <a:normAutofit/>
          </a:bodyPr>
          <a:lstStyle>
            <a:lvl1pPr marL="0" indent="0" algn="ctr">
              <a:buNone/>
              <a:defRPr sz="2000" cap="all" spc="181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342905" indent="0" algn="ctr">
              <a:buNone/>
              <a:defRPr sz="1500"/>
            </a:lvl2pPr>
            <a:lvl3pPr marL="685809" indent="0" algn="ctr">
              <a:buNone/>
              <a:defRPr sz="1350"/>
            </a:lvl3pPr>
            <a:lvl4pPr marL="1028714" indent="0" algn="ctr">
              <a:buNone/>
              <a:defRPr sz="1200"/>
            </a:lvl4pPr>
            <a:lvl5pPr marL="1371618" indent="0" algn="ctr">
              <a:buNone/>
              <a:defRPr sz="1200"/>
            </a:lvl5pPr>
            <a:lvl6pPr marL="1714522" indent="0" algn="ctr">
              <a:buNone/>
              <a:defRPr sz="1200"/>
            </a:lvl6pPr>
            <a:lvl7pPr marL="2057426" indent="0" algn="ctr">
              <a:buNone/>
              <a:defRPr sz="1200"/>
            </a:lvl7pPr>
            <a:lvl8pPr marL="2400331" indent="0" algn="ctr">
              <a:buNone/>
              <a:defRPr sz="1200"/>
            </a:lvl8pPr>
            <a:lvl9pPr marL="2743236" indent="0" algn="ctr">
              <a:buNone/>
              <a:defRPr sz="1200"/>
            </a:lvl9pPr>
          </a:lstStyle>
          <a:p>
            <a:r>
              <a:rPr lang="en-US" dirty="0"/>
              <a:t>Click to edit 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55412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1056282" y="2037528"/>
            <a:ext cx="10079444" cy="1345390"/>
          </a:xfrm>
        </p:spPr>
        <p:txBody>
          <a:bodyPr anchor="b">
            <a:normAutofit/>
          </a:bodyPr>
          <a:lstStyle>
            <a:lvl1pPr algn="ctr">
              <a:defRPr sz="3600" spc="454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2" y="3498127"/>
            <a:ext cx="9144000" cy="691273"/>
          </a:xfrm>
        </p:spPr>
        <p:txBody>
          <a:bodyPr>
            <a:normAutofit/>
          </a:bodyPr>
          <a:lstStyle>
            <a:lvl1pPr marL="0" indent="0" algn="ctr">
              <a:buNone/>
              <a:defRPr sz="2000" cap="all" spc="181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342905" indent="0" algn="ctr">
              <a:buNone/>
              <a:defRPr sz="1500"/>
            </a:lvl2pPr>
            <a:lvl3pPr marL="685809" indent="0" algn="ctr">
              <a:buNone/>
              <a:defRPr sz="1350"/>
            </a:lvl3pPr>
            <a:lvl4pPr marL="1028714" indent="0" algn="ctr">
              <a:buNone/>
              <a:defRPr sz="1200"/>
            </a:lvl4pPr>
            <a:lvl5pPr marL="1371618" indent="0" algn="ctr">
              <a:buNone/>
              <a:defRPr sz="1200"/>
            </a:lvl5pPr>
            <a:lvl6pPr marL="1714522" indent="0" algn="ctr">
              <a:buNone/>
              <a:defRPr sz="1200"/>
            </a:lvl6pPr>
            <a:lvl7pPr marL="2057426" indent="0" algn="ctr">
              <a:buNone/>
              <a:defRPr sz="1200"/>
            </a:lvl7pPr>
            <a:lvl8pPr marL="2400331" indent="0" algn="ctr">
              <a:buNone/>
              <a:defRPr sz="1200"/>
            </a:lvl8pPr>
            <a:lvl9pPr marL="2743236" indent="0" algn="ctr">
              <a:buNone/>
              <a:defRPr sz="1200"/>
            </a:lvl9pPr>
          </a:lstStyle>
          <a:p>
            <a:r>
              <a:rPr lang="en-US" dirty="0"/>
              <a:t>Click to edit 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91070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1056282" y="2037528"/>
            <a:ext cx="10079444" cy="1345390"/>
          </a:xfrm>
        </p:spPr>
        <p:txBody>
          <a:bodyPr anchor="b">
            <a:normAutofit/>
          </a:bodyPr>
          <a:lstStyle>
            <a:lvl1pPr algn="ctr">
              <a:defRPr sz="3600" spc="454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2" y="3498127"/>
            <a:ext cx="9144000" cy="691273"/>
          </a:xfrm>
        </p:spPr>
        <p:txBody>
          <a:bodyPr>
            <a:normAutofit/>
          </a:bodyPr>
          <a:lstStyle>
            <a:lvl1pPr marL="0" indent="0" algn="ctr">
              <a:buNone/>
              <a:defRPr sz="2000" cap="all" spc="181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342905" indent="0" algn="ctr">
              <a:buNone/>
              <a:defRPr sz="1500"/>
            </a:lvl2pPr>
            <a:lvl3pPr marL="685809" indent="0" algn="ctr">
              <a:buNone/>
              <a:defRPr sz="1350"/>
            </a:lvl3pPr>
            <a:lvl4pPr marL="1028714" indent="0" algn="ctr">
              <a:buNone/>
              <a:defRPr sz="1200"/>
            </a:lvl4pPr>
            <a:lvl5pPr marL="1371618" indent="0" algn="ctr">
              <a:buNone/>
              <a:defRPr sz="1200"/>
            </a:lvl5pPr>
            <a:lvl6pPr marL="1714522" indent="0" algn="ctr">
              <a:buNone/>
              <a:defRPr sz="1200"/>
            </a:lvl6pPr>
            <a:lvl7pPr marL="2057426" indent="0" algn="ctr">
              <a:buNone/>
              <a:defRPr sz="1200"/>
            </a:lvl7pPr>
            <a:lvl8pPr marL="2400331" indent="0" algn="ctr">
              <a:buNone/>
              <a:defRPr sz="1200"/>
            </a:lvl8pPr>
            <a:lvl9pPr marL="2743236" indent="0" algn="ctr">
              <a:buNone/>
              <a:defRPr sz="1200"/>
            </a:lvl9pPr>
          </a:lstStyle>
          <a:p>
            <a:r>
              <a:rPr lang="en-US" dirty="0"/>
              <a:t>Click to edit 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92383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1056282" y="2037528"/>
            <a:ext cx="10079444" cy="1345390"/>
          </a:xfrm>
        </p:spPr>
        <p:txBody>
          <a:bodyPr anchor="b">
            <a:normAutofit/>
          </a:bodyPr>
          <a:lstStyle>
            <a:lvl1pPr algn="ctr">
              <a:defRPr sz="3600" spc="454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2" y="3498127"/>
            <a:ext cx="9144000" cy="691273"/>
          </a:xfrm>
        </p:spPr>
        <p:txBody>
          <a:bodyPr>
            <a:normAutofit/>
          </a:bodyPr>
          <a:lstStyle>
            <a:lvl1pPr marL="0" indent="0" algn="ctr">
              <a:buNone/>
              <a:defRPr sz="2000" cap="all" spc="181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342905" indent="0" algn="ctr">
              <a:buNone/>
              <a:defRPr sz="1500"/>
            </a:lvl2pPr>
            <a:lvl3pPr marL="685809" indent="0" algn="ctr">
              <a:buNone/>
              <a:defRPr sz="1350"/>
            </a:lvl3pPr>
            <a:lvl4pPr marL="1028714" indent="0" algn="ctr">
              <a:buNone/>
              <a:defRPr sz="1200"/>
            </a:lvl4pPr>
            <a:lvl5pPr marL="1371618" indent="0" algn="ctr">
              <a:buNone/>
              <a:defRPr sz="1200"/>
            </a:lvl5pPr>
            <a:lvl6pPr marL="1714522" indent="0" algn="ctr">
              <a:buNone/>
              <a:defRPr sz="1200"/>
            </a:lvl6pPr>
            <a:lvl7pPr marL="2057426" indent="0" algn="ctr">
              <a:buNone/>
              <a:defRPr sz="1200"/>
            </a:lvl7pPr>
            <a:lvl8pPr marL="2400331" indent="0" algn="ctr">
              <a:buNone/>
              <a:defRPr sz="1200"/>
            </a:lvl8pPr>
            <a:lvl9pPr marL="2743236" indent="0" algn="ctr">
              <a:buNone/>
              <a:defRPr sz="1200"/>
            </a:lvl9pPr>
          </a:lstStyle>
          <a:p>
            <a:r>
              <a:rPr lang="en-US" dirty="0"/>
              <a:t>Click to edit 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34683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5484" y="350015"/>
            <a:ext cx="11005567" cy="51480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US" dirty="0"/>
              <a:t>Title goes here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5484" y="864818"/>
            <a:ext cx="11005567" cy="532927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81408" y="6337927"/>
            <a:ext cx="2486428" cy="18337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635" spc="136" baseline="0">
                <a:solidFill>
                  <a:schemeClr val="tx2"/>
                </a:solidFill>
              </a:defRPr>
            </a:lvl1pPr>
          </a:lstStyle>
          <a:p>
            <a:fld id="{C1209DAD-92F4-4EEF-A8EA-9263434B5E48}" type="datetime1">
              <a:rPr lang="en-GB" smtClean="0"/>
              <a:t>13/06/2022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75478" y="6337927"/>
            <a:ext cx="7605925" cy="18337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635" spc="136" baseline="0">
                <a:solidFill>
                  <a:schemeClr val="tx2"/>
                </a:solidFill>
              </a:defRPr>
            </a:lvl1pPr>
          </a:lstStyle>
          <a:p>
            <a:r>
              <a:rPr lang="en-GB"/>
              <a:t>PRESENTATION TITLE – GO TO INSERT &gt; HEADER &amp; FOOTER TO EDIT THIS TEXT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67834" y="6337927"/>
            <a:ext cx="913213" cy="18337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635" spc="136" baseline="0">
                <a:solidFill>
                  <a:schemeClr val="tx2"/>
                </a:solidFill>
              </a:defRPr>
            </a:lvl1pPr>
          </a:lstStyle>
          <a:p>
            <a:fld id="{7B914098-EA5F-4E0F-8262-B37EEDEAEE8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05738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80" r:id="rId2"/>
    <p:sldLayoutId id="2147483679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8" r:id="rId10"/>
    <p:sldLayoutId id="2147483689" r:id="rId11"/>
    <p:sldLayoutId id="2147483650" r:id="rId12"/>
    <p:sldLayoutId id="2147483658" r:id="rId13"/>
    <p:sldLayoutId id="2147483668" r:id="rId14"/>
    <p:sldLayoutId id="2147483674" r:id="rId15"/>
    <p:sldLayoutId id="2147483669" r:id="rId16"/>
    <p:sldLayoutId id="2147483675" r:id="rId17"/>
    <p:sldLayoutId id="2147483666" r:id="rId18"/>
    <p:sldLayoutId id="2147483664" r:id="rId19"/>
    <p:sldLayoutId id="2147483651" r:id="rId20"/>
    <p:sldLayoutId id="2147483672" r:id="rId21"/>
    <p:sldLayoutId id="2147483713" r:id="rId2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685809" rtl="0" eaLnBrk="1" latinLnBrk="0" hangingPunct="1">
        <a:lnSpc>
          <a:spcPct val="100000"/>
        </a:lnSpc>
        <a:spcBef>
          <a:spcPct val="0"/>
        </a:spcBef>
        <a:buNone/>
        <a:defRPr sz="3266" kern="1200" cap="all" spc="345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685809" rtl="0" eaLnBrk="1" latinLnBrk="0" hangingPunct="1">
        <a:lnSpc>
          <a:spcPct val="106000"/>
        </a:lnSpc>
        <a:spcBef>
          <a:spcPts val="0"/>
        </a:spcBef>
        <a:buFont typeface="Arial" panose="020B0604020202020204" pitchFamily="34" charset="0"/>
        <a:buNone/>
        <a:defRPr sz="1089" kern="1200">
          <a:solidFill>
            <a:schemeClr val="tx2"/>
          </a:solidFill>
          <a:latin typeface="+mn-lt"/>
          <a:ea typeface="+mn-ea"/>
          <a:cs typeface="+mn-cs"/>
        </a:defRPr>
      </a:lvl1pPr>
      <a:lvl2pPr marL="164182" indent="0" algn="l" defTabSz="685809" rtl="0" eaLnBrk="1" latinLnBrk="0" hangingPunct="1">
        <a:lnSpc>
          <a:spcPct val="106000"/>
        </a:lnSpc>
        <a:spcBef>
          <a:spcPts val="0"/>
        </a:spcBef>
        <a:buFont typeface="Arial" panose="020B0604020202020204" pitchFamily="34" charset="0"/>
        <a:buNone/>
        <a:defRPr sz="1089" kern="1200">
          <a:solidFill>
            <a:schemeClr val="tx2"/>
          </a:solidFill>
          <a:latin typeface="+mn-lt"/>
          <a:ea typeface="+mn-ea"/>
          <a:cs typeface="+mn-cs"/>
        </a:defRPr>
      </a:lvl2pPr>
      <a:lvl3pPr marL="325483" indent="0" algn="l" defTabSz="685809" rtl="0" eaLnBrk="1" latinLnBrk="0" hangingPunct="1">
        <a:lnSpc>
          <a:spcPct val="106000"/>
        </a:lnSpc>
        <a:spcBef>
          <a:spcPts val="0"/>
        </a:spcBef>
        <a:buFont typeface="Arial" panose="020B0604020202020204" pitchFamily="34" charset="0"/>
        <a:buNone/>
        <a:defRPr sz="1089" kern="1200">
          <a:solidFill>
            <a:schemeClr val="tx2"/>
          </a:solidFill>
          <a:latin typeface="+mn-lt"/>
          <a:ea typeface="+mn-ea"/>
          <a:cs typeface="+mn-cs"/>
        </a:defRPr>
      </a:lvl3pPr>
      <a:lvl4pPr marL="489664" indent="0" algn="l" defTabSz="685809" rtl="0" eaLnBrk="1" latinLnBrk="0" hangingPunct="1">
        <a:lnSpc>
          <a:spcPct val="106000"/>
        </a:lnSpc>
        <a:spcBef>
          <a:spcPts val="0"/>
        </a:spcBef>
        <a:buFont typeface="Arial" panose="020B0604020202020204" pitchFamily="34" charset="0"/>
        <a:buNone/>
        <a:defRPr sz="1089" kern="1200">
          <a:solidFill>
            <a:schemeClr val="tx2"/>
          </a:solidFill>
          <a:latin typeface="+mn-lt"/>
          <a:ea typeface="+mn-ea"/>
          <a:cs typeface="+mn-cs"/>
        </a:defRPr>
      </a:lvl4pPr>
      <a:lvl5pPr marL="650965" indent="0" algn="l" defTabSz="685809" rtl="0" eaLnBrk="1" latinLnBrk="0" hangingPunct="1">
        <a:lnSpc>
          <a:spcPct val="106000"/>
        </a:lnSpc>
        <a:spcBef>
          <a:spcPts val="0"/>
        </a:spcBef>
        <a:buFont typeface="Arial" panose="020B0604020202020204" pitchFamily="34" charset="0"/>
        <a:buNone/>
        <a:defRPr sz="1089" kern="1200">
          <a:solidFill>
            <a:schemeClr val="tx2"/>
          </a:solidFill>
          <a:latin typeface="+mn-lt"/>
          <a:ea typeface="+mn-ea"/>
          <a:cs typeface="+mn-cs"/>
        </a:defRPr>
      </a:lvl5pPr>
      <a:lvl6pPr marL="1885975" indent="-171452" algn="l" defTabSz="68580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79" indent="-171452" algn="l" defTabSz="68580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84" indent="-171452" algn="l" defTabSz="68580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88" indent="-171452" algn="l" defTabSz="68580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5" algn="l" defTabSz="68580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9" algn="l" defTabSz="68580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14" algn="l" defTabSz="68580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18" algn="l" defTabSz="68580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22" algn="l" defTabSz="68580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26" algn="l" defTabSz="68580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31" algn="l" defTabSz="68580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36" algn="l" defTabSz="68580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5483" y="350012"/>
            <a:ext cx="11005567" cy="51480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US"/>
              <a:t>Title goes here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5483" y="864815"/>
            <a:ext cx="11005567" cy="532927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81408" y="6337924"/>
            <a:ext cx="2486428" cy="18337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635" spc="136" baseline="0">
                <a:solidFill>
                  <a:schemeClr val="tx2"/>
                </a:solidFill>
              </a:defRPr>
            </a:lvl1pPr>
          </a:lstStyle>
          <a:p>
            <a:fld id="{C1209DAD-92F4-4EEF-A8EA-9263434B5E48}" type="datetime1">
              <a:rPr lang="en-GB" smtClean="0"/>
              <a:t>13/06/2022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75477" y="6337924"/>
            <a:ext cx="7605925" cy="18337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635" spc="136" baseline="0">
                <a:solidFill>
                  <a:schemeClr val="tx2"/>
                </a:solidFill>
              </a:defRPr>
            </a:lvl1pPr>
          </a:lstStyle>
          <a:p>
            <a:r>
              <a:rPr lang="en-GB"/>
              <a:t>PRESENTATION TITLE – GO TO INSERT &gt; HEADER &amp; FOOTER TO EDIT THIS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67831" y="6337924"/>
            <a:ext cx="913213" cy="18337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635" spc="136" baseline="0">
                <a:solidFill>
                  <a:schemeClr val="tx2"/>
                </a:solidFill>
              </a:defRPr>
            </a:lvl1pPr>
          </a:lstStyle>
          <a:p>
            <a:fld id="{7B914098-EA5F-4E0F-8262-B37EEDEAEE8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5738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755957" rtl="0" eaLnBrk="1" latinLnBrk="0" hangingPunct="1">
        <a:lnSpc>
          <a:spcPct val="100000"/>
        </a:lnSpc>
        <a:spcBef>
          <a:spcPct val="0"/>
        </a:spcBef>
        <a:buNone/>
        <a:defRPr sz="3600" kern="1200" cap="all" spc="38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755957" rtl="0" eaLnBrk="1" latinLnBrk="0" hangingPunct="1">
        <a:lnSpc>
          <a:spcPct val="106000"/>
        </a:lnSpc>
        <a:spcBef>
          <a:spcPts val="0"/>
        </a:spcBef>
        <a:buFont typeface="Arial" panose="020B0604020202020204" pitchFamily="34" charset="0"/>
        <a:buNone/>
        <a:defRPr sz="1200" kern="1200">
          <a:solidFill>
            <a:schemeClr val="tx2"/>
          </a:solidFill>
          <a:latin typeface="+mn-lt"/>
          <a:ea typeface="+mn-ea"/>
          <a:cs typeface="+mn-cs"/>
        </a:defRPr>
      </a:lvl1pPr>
      <a:lvl2pPr marL="180975" indent="0" algn="l" defTabSz="755957" rtl="0" eaLnBrk="1" latinLnBrk="0" hangingPunct="1">
        <a:lnSpc>
          <a:spcPct val="106000"/>
        </a:lnSpc>
        <a:spcBef>
          <a:spcPts val="0"/>
        </a:spcBef>
        <a:buFont typeface="Arial" panose="020B0604020202020204" pitchFamily="34" charset="0"/>
        <a:buNone/>
        <a:defRPr sz="1200" kern="1200">
          <a:solidFill>
            <a:schemeClr val="tx2"/>
          </a:solidFill>
          <a:latin typeface="+mn-lt"/>
          <a:ea typeface="+mn-ea"/>
          <a:cs typeface="+mn-cs"/>
        </a:defRPr>
      </a:lvl2pPr>
      <a:lvl3pPr marL="358775" indent="0" algn="l" defTabSz="755957" rtl="0" eaLnBrk="1" latinLnBrk="0" hangingPunct="1">
        <a:lnSpc>
          <a:spcPct val="106000"/>
        </a:lnSpc>
        <a:spcBef>
          <a:spcPts val="0"/>
        </a:spcBef>
        <a:buFont typeface="Arial" panose="020B0604020202020204" pitchFamily="34" charset="0"/>
        <a:buNone/>
        <a:defRPr sz="1200" kern="1200">
          <a:solidFill>
            <a:schemeClr val="tx2"/>
          </a:solidFill>
          <a:latin typeface="+mn-lt"/>
          <a:ea typeface="+mn-ea"/>
          <a:cs typeface="+mn-cs"/>
        </a:defRPr>
      </a:lvl3pPr>
      <a:lvl4pPr marL="539750" indent="0" algn="l" defTabSz="755957" rtl="0" eaLnBrk="1" latinLnBrk="0" hangingPunct="1">
        <a:lnSpc>
          <a:spcPct val="106000"/>
        </a:lnSpc>
        <a:spcBef>
          <a:spcPts val="0"/>
        </a:spcBef>
        <a:buFont typeface="Arial" panose="020B0604020202020204" pitchFamily="34" charset="0"/>
        <a:buNone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717550" indent="0" algn="l" defTabSz="755957" rtl="0" eaLnBrk="1" latinLnBrk="0" hangingPunct="1">
        <a:lnSpc>
          <a:spcPct val="106000"/>
        </a:lnSpc>
        <a:spcBef>
          <a:spcPts val="0"/>
        </a:spcBef>
        <a:buFont typeface="Arial" panose="020B0604020202020204" pitchFamily="34" charset="0"/>
        <a:buNone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2078883" indent="-188989" algn="l" defTabSz="755957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456861" indent="-188989" algn="l" defTabSz="755957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834840" indent="-188989" algn="l" defTabSz="755957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212819" indent="-188989" algn="l" defTabSz="755957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5957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7979" algn="l" defTabSz="755957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5957" algn="l" defTabSz="755957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3936" algn="l" defTabSz="755957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1915" algn="l" defTabSz="755957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89893" algn="l" defTabSz="755957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7872" algn="l" defTabSz="755957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5851" algn="l" defTabSz="755957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3829" algn="l" defTabSz="755957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5487" y="350019"/>
            <a:ext cx="11005567" cy="51480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US" dirty="0"/>
              <a:t>Title goes here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5487" y="864822"/>
            <a:ext cx="11005567" cy="532927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81410" y="6337931"/>
            <a:ext cx="2486428" cy="18337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635" spc="136" baseline="0">
                <a:solidFill>
                  <a:schemeClr val="tx2"/>
                </a:solidFill>
              </a:defRPr>
            </a:lvl1pPr>
          </a:lstStyle>
          <a:p>
            <a:fld id="{C1209DAD-92F4-4EEF-A8EA-9263434B5E48}" type="datetime1">
              <a:rPr lang="en-GB" smtClean="0"/>
              <a:t>13/06/2022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75480" y="6337931"/>
            <a:ext cx="7605925" cy="18337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635" spc="136" baseline="0">
                <a:solidFill>
                  <a:schemeClr val="tx2"/>
                </a:solidFill>
              </a:defRPr>
            </a:lvl1pPr>
          </a:lstStyle>
          <a:p>
            <a:r>
              <a:rPr lang="en-GB"/>
              <a:t>PRESENTATION TITLE – GO TO INSERT &gt; HEADER &amp; FOOTER TO EDIT THIS TEXT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67836" y="6337931"/>
            <a:ext cx="913213" cy="18337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635" spc="136" baseline="0">
                <a:solidFill>
                  <a:schemeClr val="tx2"/>
                </a:solidFill>
              </a:defRPr>
            </a:lvl1pPr>
          </a:lstStyle>
          <a:p>
            <a:fld id="{7B914098-EA5F-4E0F-8262-B37EEDEAEE8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05738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08" r:id="rId2"/>
    <p:sldLayoutId id="2147483707" r:id="rId3"/>
    <p:sldLayoutId id="2147483706" r:id="rId4"/>
    <p:sldLayoutId id="2147483705" r:id="rId5"/>
    <p:sldLayoutId id="2147483712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685775" rtl="0" eaLnBrk="1" latinLnBrk="0" hangingPunct="1">
        <a:lnSpc>
          <a:spcPct val="100000"/>
        </a:lnSpc>
        <a:spcBef>
          <a:spcPct val="0"/>
        </a:spcBef>
        <a:buNone/>
        <a:defRPr sz="3265" kern="1200" cap="all" spc="345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685775" rtl="0" eaLnBrk="1" latinLnBrk="0" hangingPunct="1">
        <a:lnSpc>
          <a:spcPct val="106000"/>
        </a:lnSpc>
        <a:spcBef>
          <a:spcPts val="0"/>
        </a:spcBef>
        <a:buFont typeface="Arial" panose="020B0604020202020204" pitchFamily="34" charset="0"/>
        <a:buNone/>
        <a:defRPr sz="1089" kern="1200">
          <a:solidFill>
            <a:schemeClr val="tx2"/>
          </a:solidFill>
          <a:latin typeface="+mn-lt"/>
          <a:ea typeface="+mn-ea"/>
          <a:cs typeface="+mn-cs"/>
        </a:defRPr>
      </a:lvl1pPr>
      <a:lvl2pPr marL="164175" indent="0" algn="l" defTabSz="685775" rtl="0" eaLnBrk="1" latinLnBrk="0" hangingPunct="1">
        <a:lnSpc>
          <a:spcPct val="106000"/>
        </a:lnSpc>
        <a:spcBef>
          <a:spcPts val="0"/>
        </a:spcBef>
        <a:buFont typeface="Arial" panose="020B0604020202020204" pitchFamily="34" charset="0"/>
        <a:buNone/>
        <a:defRPr sz="1089" kern="1200">
          <a:solidFill>
            <a:schemeClr val="tx2"/>
          </a:solidFill>
          <a:latin typeface="+mn-lt"/>
          <a:ea typeface="+mn-ea"/>
          <a:cs typeface="+mn-cs"/>
        </a:defRPr>
      </a:lvl2pPr>
      <a:lvl3pPr marL="325467" indent="0" algn="l" defTabSz="685775" rtl="0" eaLnBrk="1" latinLnBrk="0" hangingPunct="1">
        <a:lnSpc>
          <a:spcPct val="106000"/>
        </a:lnSpc>
        <a:spcBef>
          <a:spcPts val="0"/>
        </a:spcBef>
        <a:buFont typeface="Arial" panose="020B0604020202020204" pitchFamily="34" charset="0"/>
        <a:buNone/>
        <a:defRPr sz="1089" kern="1200">
          <a:solidFill>
            <a:schemeClr val="tx2"/>
          </a:solidFill>
          <a:latin typeface="+mn-lt"/>
          <a:ea typeface="+mn-ea"/>
          <a:cs typeface="+mn-cs"/>
        </a:defRPr>
      </a:lvl3pPr>
      <a:lvl4pPr marL="489640" indent="0" algn="l" defTabSz="685775" rtl="0" eaLnBrk="1" latinLnBrk="0" hangingPunct="1">
        <a:lnSpc>
          <a:spcPct val="106000"/>
        </a:lnSpc>
        <a:spcBef>
          <a:spcPts val="0"/>
        </a:spcBef>
        <a:buFont typeface="Arial" panose="020B0604020202020204" pitchFamily="34" charset="0"/>
        <a:buNone/>
        <a:defRPr sz="1089" kern="1200">
          <a:solidFill>
            <a:schemeClr val="tx2"/>
          </a:solidFill>
          <a:latin typeface="+mn-lt"/>
          <a:ea typeface="+mn-ea"/>
          <a:cs typeface="+mn-cs"/>
        </a:defRPr>
      </a:lvl4pPr>
      <a:lvl5pPr marL="650933" indent="0" algn="l" defTabSz="685775" rtl="0" eaLnBrk="1" latinLnBrk="0" hangingPunct="1">
        <a:lnSpc>
          <a:spcPct val="106000"/>
        </a:lnSpc>
        <a:spcBef>
          <a:spcPts val="0"/>
        </a:spcBef>
        <a:buFont typeface="Arial" panose="020B0604020202020204" pitchFamily="34" charset="0"/>
        <a:buNone/>
        <a:defRPr sz="1089" kern="1200">
          <a:solidFill>
            <a:schemeClr val="tx2"/>
          </a:solidFill>
          <a:latin typeface="+mn-lt"/>
          <a:ea typeface="+mn-ea"/>
          <a:cs typeface="+mn-cs"/>
        </a:defRPr>
      </a:lvl5pPr>
      <a:lvl6pPr marL="1885881" indent="-171444" algn="l" defTabSz="68577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228767" indent="-171444" algn="l" defTabSz="68577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571656" indent="-171444" algn="l" defTabSz="68577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914542" indent="-171444" algn="l" defTabSz="68577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75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89" algn="l" defTabSz="685775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75" algn="l" defTabSz="685775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64" algn="l" defTabSz="685775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50" algn="l" defTabSz="685775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37" algn="l" defTabSz="685775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323" algn="l" defTabSz="685775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211" algn="l" defTabSz="685775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098" algn="l" defTabSz="685775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5483" y="350012"/>
            <a:ext cx="11005567" cy="51480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US" dirty="0"/>
              <a:t>Title goes here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5483" y="864815"/>
            <a:ext cx="11005567" cy="532927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81408" y="6337924"/>
            <a:ext cx="2486428" cy="18337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635" spc="136" baseline="0">
                <a:solidFill>
                  <a:schemeClr val="tx2"/>
                </a:solidFill>
              </a:defRPr>
            </a:lvl1pPr>
          </a:lstStyle>
          <a:p>
            <a:fld id="{C1209DAD-92F4-4EEF-A8EA-9263434B5E48}" type="datetime1">
              <a:rPr lang="en-GB" smtClean="0"/>
              <a:t>13/06/2022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75477" y="6337924"/>
            <a:ext cx="7605925" cy="18337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635" spc="136" baseline="0">
                <a:solidFill>
                  <a:schemeClr val="tx2"/>
                </a:solidFill>
              </a:defRPr>
            </a:lvl1pPr>
          </a:lstStyle>
          <a:p>
            <a:r>
              <a:rPr lang="en-GB"/>
              <a:t>PRESENTATION TITLE – GO TO INSERT &gt; HEADER &amp; FOOTER TO EDIT THIS TEXT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67831" y="6337924"/>
            <a:ext cx="913213" cy="18337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635" spc="136" baseline="0">
                <a:solidFill>
                  <a:schemeClr val="tx2"/>
                </a:solidFill>
              </a:defRPr>
            </a:lvl1pPr>
          </a:lstStyle>
          <a:p>
            <a:fld id="{7B914098-EA5F-4E0F-8262-B37EEDEAEE8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05738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755957" rtl="0" eaLnBrk="1" latinLnBrk="0" hangingPunct="1">
        <a:lnSpc>
          <a:spcPct val="100000"/>
        </a:lnSpc>
        <a:spcBef>
          <a:spcPct val="0"/>
        </a:spcBef>
        <a:buNone/>
        <a:defRPr sz="3600" kern="1200" cap="all" spc="38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755957" rtl="0" eaLnBrk="1" latinLnBrk="0" hangingPunct="1">
        <a:lnSpc>
          <a:spcPct val="106000"/>
        </a:lnSpc>
        <a:spcBef>
          <a:spcPts val="0"/>
        </a:spcBef>
        <a:buFont typeface="Arial" panose="020B0604020202020204" pitchFamily="34" charset="0"/>
        <a:buNone/>
        <a:defRPr sz="1200" kern="1200">
          <a:solidFill>
            <a:schemeClr val="tx2"/>
          </a:solidFill>
          <a:latin typeface="+mn-lt"/>
          <a:ea typeface="+mn-ea"/>
          <a:cs typeface="+mn-cs"/>
        </a:defRPr>
      </a:lvl1pPr>
      <a:lvl2pPr marL="180975" indent="0" algn="l" defTabSz="755957" rtl="0" eaLnBrk="1" latinLnBrk="0" hangingPunct="1">
        <a:lnSpc>
          <a:spcPct val="106000"/>
        </a:lnSpc>
        <a:spcBef>
          <a:spcPts val="0"/>
        </a:spcBef>
        <a:buFont typeface="Arial" panose="020B0604020202020204" pitchFamily="34" charset="0"/>
        <a:buNone/>
        <a:defRPr sz="1200" kern="1200">
          <a:solidFill>
            <a:schemeClr val="tx2"/>
          </a:solidFill>
          <a:latin typeface="+mn-lt"/>
          <a:ea typeface="+mn-ea"/>
          <a:cs typeface="+mn-cs"/>
        </a:defRPr>
      </a:lvl2pPr>
      <a:lvl3pPr marL="358775" indent="0" algn="l" defTabSz="755957" rtl="0" eaLnBrk="1" latinLnBrk="0" hangingPunct="1">
        <a:lnSpc>
          <a:spcPct val="106000"/>
        </a:lnSpc>
        <a:spcBef>
          <a:spcPts val="0"/>
        </a:spcBef>
        <a:buFont typeface="Arial" panose="020B0604020202020204" pitchFamily="34" charset="0"/>
        <a:buNone/>
        <a:defRPr sz="1200" kern="1200">
          <a:solidFill>
            <a:schemeClr val="tx2"/>
          </a:solidFill>
          <a:latin typeface="+mn-lt"/>
          <a:ea typeface="+mn-ea"/>
          <a:cs typeface="+mn-cs"/>
        </a:defRPr>
      </a:lvl3pPr>
      <a:lvl4pPr marL="539750" indent="0" algn="l" defTabSz="755957" rtl="0" eaLnBrk="1" latinLnBrk="0" hangingPunct="1">
        <a:lnSpc>
          <a:spcPct val="106000"/>
        </a:lnSpc>
        <a:spcBef>
          <a:spcPts val="0"/>
        </a:spcBef>
        <a:buFont typeface="Arial" panose="020B0604020202020204" pitchFamily="34" charset="0"/>
        <a:buNone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717550" indent="0" algn="l" defTabSz="755957" rtl="0" eaLnBrk="1" latinLnBrk="0" hangingPunct="1">
        <a:lnSpc>
          <a:spcPct val="106000"/>
        </a:lnSpc>
        <a:spcBef>
          <a:spcPts val="0"/>
        </a:spcBef>
        <a:buFont typeface="Arial" panose="020B0604020202020204" pitchFamily="34" charset="0"/>
        <a:buNone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2078883" indent="-188989" algn="l" defTabSz="755957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456861" indent="-188989" algn="l" defTabSz="755957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834840" indent="-188989" algn="l" defTabSz="755957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212819" indent="-188989" algn="l" defTabSz="755957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5957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7979" algn="l" defTabSz="755957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5957" algn="l" defTabSz="755957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3936" algn="l" defTabSz="755957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1915" algn="l" defTabSz="755957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89893" algn="l" defTabSz="755957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7872" algn="l" defTabSz="755957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5851" algn="l" defTabSz="755957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3829" algn="l" defTabSz="755957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g"/><Relationship Id="rId13" Type="http://schemas.openxmlformats.org/officeDocument/2006/relationships/image" Target="../media/image73.jpg"/><Relationship Id="rId3" Type="http://schemas.openxmlformats.org/officeDocument/2006/relationships/image" Target="../media/image63.jpg"/><Relationship Id="rId7" Type="http://schemas.openxmlformats.org/officeDocument/2006/relationships/image" Target="../media/image67.jpg"/><Relationship Id="rId12" Type="http://schemas.openxmlformats.org/officeDocument/2006/relationships/image" Target="../media/image72.jpg"/><Relationship Id="rId17" Type="http://schemas.openxmlformats.org/officeDocument/2006/relationships/image" Target="../media/image77.jpg"/><Relationship Id="rId2" Type="http://schemas.openxmlformats.org/officeDocument/2006/relationships/image" Target="../media/image62.jpg"/><Relationship Id="rId16" Type="http://schemas.openxmlformats.org/officeDocument/2006/relationships/image" Target="../media/image76.jp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66.jpg"/><Relationship Id="rId11" Type="http://schemas.openxmlformats.org/officeDocument/2006/relationships/image" Target="../media/image71.jpg"/><Relationship Id="rId5" Type="http://schemas.openxmlformats.org/officeDocument/2006/relationships/image" Target="../media/image65.jpg"/><Relationship Id="rId15" Type="http://schemas.openxmlformats.org/officeDocument/2006/relationships/image" Target="../media/image75.jpg"/><Relationship Id="rId10" Type="http://schemas.openxmlformats.org/officeDocument/2006/relationships/image" Target="../media/image70.jpg"/><Relationship Id="rId4" Type="http://schemas.openxmlformats.org/officeDocument/2006/relationships/image" Target="../media/image64.jpg"/><Relationship Id="rId9" Type="http://schemas.openxmlformats.org/officeDocument/2006/relationships/image" Target="../media/image69.jpg"/><Relationship Id="rId14" Type="http://schemas.openxmlformats.org/officeDocument/2006/relationships/image" Target="../media/image7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79.jfif"/><Relationship Id="rId4" Type="http://schemas.openxmlformats.org/officeDocument/2006/relationships/image" Target="../media/image7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8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6.png"/><Relationship Id="rId5" Type="http://schemas.openxmlformats.org/officeDocument/2006/relationships/image" Target="../media/image85.jpg"/><Relationship Id="rId4" Type="http://schemas.openxmlformats.org/officeDocument/2006/relationships/image" Target="../media/image8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98.jpeg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12" Type="http://schemas.openxmlformats.org/officeDocument/2006/relationships/image" Target="../media/image97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1.png"/><Relationship Id="rId11" Type="http://schemas.openxmlformats.org/officeDocument/2006/relationships/image" Target="../media/image96.png"/><Relationship Id="rId5" Type="http://schemas.openxmlformats.org/officeDocument/2006/relationships/image" Target="../media/image90.jpeg"/><Relationship Id="rId10" Type="http://schemas.openxmlformats.org/officeDocument/2006/relationships/image" Target="../media/image95.png"/><Relationship Id="rId4" Type="http://schemas.openxmlformats.org/officeDocument/2006/relationships/image" Target="../media/image89.png"/><Relationship Id="rId9" Type="http://schemas.openxmlformats.org/officeDocument/2006/relationships/image" Target="../media/image9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jpeg"/><Relationship Id="rId3" Type="http://schemas.openxmlformats.org/officeDocument/2006/relationships/image" Target="../media/image102.jpeg"/><Relationship Id="rId7" Type="http://schemas.openxmlformats.org/officeDocument/2006/relationships/image" Target="../media/image106.jpg"/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5.jpeg"/><Relationship Id="rId5" Type="http://schemas.openxmlformats.org/officeDocument/2006/relationships/image" Target="../media/image104.jpg"/><Relationship Id="rId4" Type="http://schemas.openxmlformats.org/officeDocument/2006/relationships/image" Target="../media/image103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9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mailto:meritza.hengari@solent.ac.uk" TargetMode="External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29.jpg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Relationship Id="rId9" Type="http://schemas.openxmlformats.org/officeDocument/2006/relationships/image" Target="../media/image3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Relationship Id="rId9" Type="http://schemas.openxmlformats.org/officeDocument/2006/relationships/image" Target="../media/image4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g"/><Relationship Id="rId3" Type="http://schemas.openxmlformats.org/officeDocument/2006/relationships/image" Target="../media/image46.jpg"/><Relationship Id="rId7" Type="http://schemas.openxmlformats.org/officeDocument/2006/relationships/image" Target="../media/image5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49.jpg"/><Relationship Id="rId11" Type="http://schemas.openxmlformats.org/officeDocument/2006/relationships/image" Target="../media/image54.jpg"/><Relationship Id="rId5" Type="http://schemas.openxmlformats.org/officeDocument/2006/relationships/image" Target="../media/image48.jpg"/><Relationship Id="rId10" Type="http://schemas.openxmlformats.org/officeDocument/2006/relationships/image" Target="../media/image53.jpg"/><Relationship Id="rId4" Type="http://schemas.openxmlformats.org/officeDocument/2006/relationships/image" Target="../media/image47.jpg"/><Relationship Id="rId9" Type="http://schemas.openxmlformats.org/officeDocument/2006/relationships/image" Target="../media/image5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B3138A-CBC5-482D-82D4-4EE0C813C3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1344" y="5626137"/>
            <a:ext cx="11809312" cy="1057359"/>
          </a:xfrm>
        </p:spPr>
        <p:txBody>
          <a:bodyPr>
            <a:noAutofit/>
          </a:bodyPr>
          <a:lstStyle/>
          <a:p>
            <a:br>
              <a:rPr lang="en-GB" sz="3600" b="1" dirty="0"/>
            </a:br>
            <a:endParaRPr lang="en-GB" dirty="0">
              <a:latin typeface="+mj-l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7B1068-59BE-49B7-A6FD-622C6E072E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00256" y="6309321"/>
            <a:ext cx="3600400" cy="374176"/>
          </a:xfrm>
        </p:spPr>
        <p:txBody>
          <a:bodyPr>
            <a:noAutofit/>
          </a:bodyPr>
          <a:lstStyle/>
          <a:p>
            <a:r>
              <a:rPr lang="en-GB" dirty="0">
                <a:solidFill>
                  <a:srgbClr val="FF0000"/>
                </a:solidFill>
                <a:latin typeface="+mj-lt"/>
              </a:rPr>
              <a:t>MONDAY 13</a:t>
            </a:r>
            <a:r>
              <a:rPr lang="en-GB" baseline="30000" dirty="0">
                <a:solidFill>
                  <a:srgbClr val="FF0000"/>
                </a:solidFill>
                <a:latin typeface="+mj-lt"/>
              </a:rPr>
              <a:t>TH</a:t>
            </a:r>
            <a:r>
              <a:rPr lang="en-GB" dirty="0">
                <a:solidFill>
                  <a:srgbClr val="FF0000"/>
                </a:solidFill>
                <a:latin typeface="+mj-lt"/>
              </a:rPr>
              <a:t> June 2022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3BAF206-1861-24CB-9A23-F54F713A7D2D}"/>
              </a:ext>
            </a:extLst>
          </p:cNvPr>
          <p:cNvSpPr txBox="1"/>
          <p:nvPr/>
        </p:nvSpPr>
        <p:spPr>
          <a:xfrm>
            <a:off x="191344" y="4549676"/>
            <a:ext cx="676875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b="1" dirty="0">
                <a:solidFill>
                  <a:schemeClr val="accent5"/>
                </a:solidFill>
                <a:highlight>
                  <a:srgbClr val="FFFFFF"/>
                </a:highlight>
                <a:latin typeface="+mj-lt"/>
              </a:rPr>
              <a:t>Shipping &amp; Maritime Business Postgraduate Degree Programmes</a:t>
            </a:r>
            <a:br>
              <a:rPr lang="en-GB" sz="3600" b="1" dirty="0">
                <a:solidFill>
                  <a:schemeClr val="accent5"/>
                </a:solidFill>
                <a:highlight>
                  <a:srgbClr val="FFFFFF"/>
                </a:highlight>
              </a:rPr>
            </a:br>
            <a:endParaRPr lang="en-GB" sz="3600" dirty="0">
              <a:solidFill>
                <a:schemeClr val="accent5"/>
              </a:solidFill>
              <a:highlight>
                <a:srgbClr val="FFFFFF"/>
              </a:highlight>
            </a:endParaRPr>
          </a:p>
        </p:txBody>
      </p: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11A7C355-171E-8506-5643-5EF60B6B48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6520" y="0"/>
            <a:ext cx="1255550" cy="108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008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0730C86-8AE4-7B4A-A2D6-23F9FDD7A5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400" y="1340768"/>
            <a:ext cx="6903831" cy="4462051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+mn-lt"/>
              </a:rPr>
              <a:t>American football, Table tennis, Sub aqua, Volleyball</a:t>
            </a:r>
          </a:p>
          <a:p>
            <a:endParaRPr lang="en-US" sz="2400" dirty="0">
              <a:solidFill>
                <a:schemeClr val="tx1"/>
              </a:solidFill>
              <a:latin typeface="+mn-lt"/>
            </a:endParaRPr>
          </a:p>
          <a:p>
            <a:r>
              <a:rPr lang="en-US" sz="2400" dirty="0">
                <a:solidFill>
                  <a:schemeClr val="tx1"/>
                </a:solidFill>
                <a:latin typeface="+mn-lt"/>
              </a:rPr>
              <a:t>Cheerleading and dance, Football, Climbing, Equestrian, Judo, Hockey, Squash, Kickboxing, Windsurfing, Rowing</a:t>
            </a:r>
          </a:p>
          <a:p>
            <a:endParaRPr lang="en-US" sz="2400" dirty="0">
              <a:solidFill>
                <a:schemeClr val="tx1"/>
              </a:solidFill>
              <a:latin typeface="+mn-lt"/>
            </a:endParaRPr>
          </a:p>
          <a:p>
            <a:r>
              <a:rPr lang="en-US" sz="2400" dirty="0">
                <a:solidFill>
                  <a:schemeClr val="tx1"/>
                </a:solidFill>
                <a:latin typeface="+mn-lt"/>
              </a:rPr>
              <a:t>Netball, Snowsports, Sailing</a:t>
            </a:r>
          </a:p>
          <a:p>
            <a:endParaRPr lang="en-US" sz="2400" dirty="0">
              <a:solidFill>
                <a:schemeClr val="tx1"/>
              </a:solidFill>
              <a:latin typeface="+mn-lt"/>
            </a:endParaRPr>
          </a:p>
          <a:p>
            <a:r>
              <a:rPr lang="en-US" sz="2400" dirty="0">
                <a:solidFill>
                  <a:schemeClr val="tx1"/>
                </a:solidFill>
                <a:latin typeface="+mn-lt"/>
              </a:rPr>
              <a:t>And more...</a:t>
            </a:r>
          </a:p>
          <a:p>
            <a:endParaRPr lang="en-US" sz="2400" dirty="0"/>
          </a:p>
        </p:txBody>
      </p:sp>
      <p:sp>
        <p:nvSpPr>
          <p:cNvPr id="6" name="Title 6">
            <a:extLst>
              <a:ext uri="{FF2B5EF4-FFF2-40B4-BE49-F238E27FC236}">
                <a16:creationId xmlns:a16="http://schemas.microsoft.com/office/drawing/2014/main" id="{04A11846-510A-4F1A-9DEA-CF6FBC940611}"/>
              </a:ext>
            </a:extLst>
          </p:cNvPr>
          <p:cNvSpPr txBox="1">
            <a:spLocks/>
          </p:cNvSpPr>
          <p:nvPr/>
        </p:nvSpPr>
        <p:spPr>
          <a:xfrm>
            <a:off x="632116" y="294351"/>
            <a:ext cx="7825805" cy="51480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685809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kern="1200" cap="all" spc="345" baseline="0">
                <a:solidFill>
                  <a:schemeClr val="tx2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r>
              <a:rPr lang="en-GB" altLang="zh-CN" sz="4000" dirty="0">
                <a:solidFill>
                  <a:schemeClr val="tx1"/>
                </a:solidFill>
                <a:latin typeface="+mj-lt"/>
              </a:rPr>
              <a:t>SOLENT SPORT</a:t>
            </a:r>
            <a:endParaRPr lang="en-GB" sz="40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9" name="Picture 8" descr="A picture containing grass, fence, outdoor, area&#10;&#10;Description automatically generated">
            <a:extLst>
              <a:ext uri="{FF2B5EF4-FFF2-40B4-BE49-F238E27FC236}">
                <a16:creationId xmlns:a16="http://schemas.microsoft.com/office/drawing/2014/main" id="{3C8A86EB-6507-4CF0-846B-4D773516DA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4192" y="3789040"/>
            <a:ext cx="3379858" cy="1689929"/>
          </a:xfrm>
          <a:prstGeom prst="rect">
            <a:avLst/>
          </a:prstGeom>
        </p:spPr>
      </p:pic>
      <p:pic>
        <p:nvPicPr>
          <p:cNvPr id="10" name="Picture 9" descr="A picture containing text, outdoor, road, sky&#10;&#10;Description automatically generated">
            <a:extLst>
              <a:ext uri="{FF2B5EF4-FFF2-40B4-BE49-F238E27FC236}">
                <a16:creationId xmlns:a16="http://schemas.microsoft.com/office/drawing/2014/main" id="{8DFDAD27-F12F-4F5A-9A43-8D9501C98C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4192" y="1415221"/>
            <a:ext cx="3379858" cy="168992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99283AA-C239-4747-842F-33B3CC1AD4D2}"/>
              </a:ext>
            </a:extLst>
          </p:cNvPr>
          <p:cNvSpPr/>
          <p:nvPr/>
        </p:nvSpPr>
        <p:spPr>
          <a:xfrm>
            <a:off x="8457921" y="3091621"/>
            <a:ext cx="188744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400" b="1" dirty="0">
                <a:solidFill>
                  <a:srgbClr val="575757"/>
                </a:solidFill>
                <a:latin typeface="Bliss"/>
              </a:rPr>
              <a:t>Sport Complex (£28m) </a:t>
            </a:r>
          </a:p>
          <a:p>
            <a:pPr algn="ctr"/>
            <a:r>
              <a:rPr lang="en-GB" sz="1400" b="1" dirty="0">
                <a:solidFill>
                  <a:srgbClr val="575757"/>
                </a:solidFill>
                <a:latin typeface="Bliss"/>
              </a:rPr>
              <a:t>Opened in 2019</a:t>
            </a:r>
            <a:endParaRPr lang="en-GB" sz="1400" b="1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7599C6A-BFC9-4E30-A4F1-FCBEC7D877A4}"/>
              </a:ext>
            </a:extLst>
          </p:cNvPr>
          <p:cNvSpPr/>
          <p:nvPr/>
        </p:nvSpPr>
        <p:spPr>
          <a:xfrm>
            <a:off x="8263543" y="5525624"/>
            <a:ext cx="22762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400" b="1" dirty="0">
                <a:solidFill>
                  <a:srgbClr val="575757"/>
                </a:solidFill>
                <a:latin typeface="Bliss"/>
              </a:rPr>
              <a:t>Test Park Sports Ground</a:t>
            </a:r>
          </a:p>
          <a:p>
            <a:pPr algn="ctr"/>
            <a:r>
              <a:rPr lang="en-GB" sz="1400" b="1" dirty="0">
                <a:solidFill>
                  <a:srgbClr val="575757"/>
                </a:solidFill>
                <a:latin typeface="Bliss"/>
              </a:rPr>
              <a:t>Hosts trainings and matches</a:t>
            </a:r>
            <a:endParaRPr lang="en-GB" sz="1400" b="1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F147F8B-01B2-4765-A533-D432D5382C19}"/>
              </a:ext>
            </a:extLst>
          </p:cNvPr>
          <p:cNvSpPr/>
          <p:nvPr/>
        </p:nvSpPr>
        <p:spPr>
          <a:xfrm>
            <a:off x="551384" y="578723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sz="1800" dirty="0"/>
              <a:t>Team Solent is the collective name for the 30+ sports teams that compete locally and nationally.</a:t>
            </a:r>
          </a:p>
        </p:txBody>
      </p:sp>
    </p:spTree>
    <p:extLst>
      <p:ext uri="{BB962C8B-B14F-4D97-AF65-F5344CB8AC3E}">
        <p14:creationId xmlns:p14="http://schemas.microsoft.com/office/powerpoint/2010/main" val="3071556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0">
            <a:extLst>
              <a:ext uri="{FF2B5EF4-FFF2-40B4-BE49-F238E27FC236}">
                <a16:creationId xmlns:a16="http://schemas.microsoft.com/office/drawing/2014/main" id="{CD3EC87E-F7E6-4941-92E4-F99B713AE840}"/>
              </a:ext>
            </a:extLst>
          </p:cNvPr>
          <p:cNvSpPr txBox="1">
            <a:spLocks/>
          </p:cNvSpPr>
          <p:nvPr/>
        </p:nvSpPr>
        <p:spPr>
          <a:xfrm>
            <a:off x="626768" y="161501"/>
            <a:ext cx="9145016" cy="51480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68579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kern="1200" cap="all" spc="345" baseline="0">
                <a:solidFill>
                  <a:schemeClr val="tx2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chemeClr val="tx1"/>
                </a:solidFill>
                <a:latin typeface="+mj-lt"/>
              </a:rPr>
              <a:t>16 degree-subjects</a:t>
            </a:r>
            <a:br>
              <a:rPr lang="en-GB" dirty="0">
                <a:solidFill>
                  <a:schemeClr val="tx1"/>
                </a:solidFill>
              </a:rPr>
            </a:br>
            <a:br>
              <a:rPr lang="en-GB" dirty="0">
                <a:solidFill>
                  <a:schemeClr val="tx1"/>
                </a:solidFill>
              </a:rPr>
            </a:b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12" name="Picture 11" descr="Diagram, circle&#10;&#10;Description automatically generated">
            <a:extLst>
              <a:ext uri="{FF2B5EF4-FFF2-40B4-BE49-F238E27FC236}">
                <a16:creationId xmlns:a16="http://schemas.microsoft.com/office/drawing/2014/main" id="{D373E793-EBED-43DE-B7FD-C1851DE8B6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964" y="1148213"/>
            <a:ext cx="1531846" cy="1529782"/>
          </a:xfrm>
          <a:prstGeom prst="rect">
            <a:avLst/>
          </a:prstGeom>
        </p:spPr>
      </p:pic>
      <p:pic>
        <p:nvPicPr>
          <p:cNvPr id="16" name="Picture 15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ED1A70C9-8256-42A4-9849-DE6DDCD8A2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9593" y="1093438"/>
            <a:ext cx="1533870" cy="1529774"/>
          </a:xfrm>
          <a:prstGeom prst="rect">
            <a:avLst/>
          </a:prstGeom>
        </p:spPr>
      </p:pic>
      <p:pic>
        <p:nvPicPr>
          <p:cNvPr id="18" name="Picture 17" descr="A picture containing compact disk, gear&#10;&#10;Description automatically generated">
            <a:extLst>
              <a:ext uri="{FF2B5EF4-FFF2-40B4-BE49-F238E27FC236}">
                <a16:creationId xmlns:a16="http://schemas.microsoft.com/office/drawing/2014/main" id="{85E87A68-01C4-442B-B662-DD4E978EF5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3470" y="1105512"/>
            <a:ext cx="1518740" cy="1533282"/>
          </a:xfrm>
          <a:prstGeom prst="rect">
            <a:avLst/>
          </a:prstGeom>
        </p:spPr>
      </p:pic>
      <p:pic>
        <p:nvPicPr>
          <p:cNvPr id="20" name="Picture 19" descr="A picture containing text, compact disk&#10;&#10;Description automatically generated">
            <a:extLst>
              <a:ext uri="{FF2B5EF4-FFF2-40B4-BE49-F238E27FC236}">
                <a16:creationId xmlns:a16="http://schemas.microsoft.com/office/drawing/2014/main" id="{239914CC-9BE7-4A02-A7DB-99E0BDD145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2217" y="1105512"/>
            <a:ext cx="1463232" cy="1453182"/>
          </a:xfrm>
          <a:prstGeom prst="rect">
            <a:avLst/>
          </a:prstGeom>
        </p:spPr>
      </p:pic>
      <p:pic>
        <p:nvPicPr>
          <p:cNvPr id="23" name="Picture 22" descr="Diagram&#10;&#10;Description automatically generated">
            <a:extLst>
              <a:ext uri="{FF2B5EF4-FFF2-40B4-BE49-F238E27FC236}">
                <a16:creationId xmlns:a16="http://schemas.microsoft.com/office/drawing/2014/main" id="{F39BF55A-E76C-4623-81B4-2E5C3EC8F3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27648" y="1069640"/>
            <a:ext cx="1511016" cy="1529774"/>
          </a:xfrm>
          <a:prstGeom prst="rect">
            <a:avLst/>
          </a:prstGeom>
        </p:spPr>
      </p:pic>
      <p:pic>
        <p:nvPicPr>
          <p:cNvPr id="25" name="Picture 24" descr="Diagram&#10;&#10;Description automatically generated">
            <a:extLst>
              <a:ext uri="{FF2B5EF4-FFF2-40B4-BE49-F238E27FC236}">
                <a16:creationId xmlns:a16="http://schemas.microsoft.com/office/drawing/2014/main" id="{D172659F-B611-416C-8E26-CEA230ABB3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80691" y="2961530"/>
            <a:ext cx="1544532" cy="1552998"/>
          </a:xfrm>
          <a:prstGeom prst="rect">
            <a:avLst/>
          </a:prstGeom>
        </p:spPr>
      </p:pic>
      <p:pic>
        <p:nvPicPr>
          <p:cNvPr id="27" name="Picture 26" descr="Diagram&#10;&#10;Description automatically generated">
            <a:extLst>
              <a:ext uri="{FF2B5EF4-FFF2-40B4-BE49-F238E27FC236}">
                <a16:creationId xmlns:a16="http://schemas.microsoft.com/office/drawing/2014/main" id="{753D4D19-243F-4D0D-A9CB-7EB202F8D57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32470" y="2957834"/>
            <a:ext cx="1531812" cy="1552998"/>
          </a:xfrm>
          <a:prstGeom prst="rect">
            <a:avLst/>
          </a:prstGeom>
        </p:spPr>
      </p:pic>
      <p:pic>
        <p:nvPicPr>
          <p:cNvPr id="29" name="Picture 28" descr="A picture containing shape&#10;&#10;Description automatically generated">
            <a:extLst>
              <a:ext uri="{FF2B5EF4-FFF2-40B4-BE49-F238E27FC236}">
                <a16:creationId xmlns:a16="http://schemas.microsoft.com/office/drawing/2014/main" id="{86D18A24-2BBB-4097-BBEF-E6271CFFCBE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71530" y="2933419"/>
            <a:ext cx="1595200" cy="1601828"/>
          </a:xfrm>
          <a:prstGeom prst="rect">
            <a:avLst/>
          </a:prstGeom>
        </p:spPr>
      </p:pic>
      <p:pic>
        <p:nvPicPr>
          <p:cNvPr id="31" name="Picture 30" descr="Diagram&#10;&#10;Description automatically generated">
            <a:extLst>
              <a:ext uri="{FF2B5EF4-FFF2-40B4-BE49-F238E27FC236}">
                <a16:creationId xmlns:a16="http://schemas.microsoft.com/office/drawing/2014/main" id="{10592367-4156-4C43-A524-2E1B7709D15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73673" y="2933419"/>
            <a:ext cx="1630160" cy="1623378"/>
          </a:xfrm>
          <a:prstGeom prst="rect">
            <a:avLst/>
          </a:prstGeom>
        </p:spPr>
      </p:pic>
      <p:pic>
        <p:nvPicPr>
          <p:cNvPr id="33" name="Picture 32" descr="Shape&#10;&#10;Description automatically generated with low confidence">
            <a:extLst>
              <a:ext uri="{FF2B5EF4-FFF2-40B4-BE49-F238E27FC236}">
                <a16:creationId xmlns:a16="http://schemas.microsoft.com/office/drawing/2014/main" id="{D5E724FD-E70C-46FC-AA32-F016451688C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265922" y="2981032"/>
            <a:ext cx="1523452" cy="1529800"/>
          </a:xfrm>
          <a:prstGeom prst="rect">
            <a:avLst/>
          </a:prstGeom>
        </p:spPr>
      </p:pic>
      <p:pic>
        <p:nvPicPr>
          <p:cNvPr id="35" name="Picture 34" descr="A picture containing text, compact disk&#10;&#10;Description automatically generated">
            <a:extLst>
              <a:ext uri="{FF2B5EF4-FFF2-40B4-BE49-F238E27FC236}">
                <a16:creationId xmlns:a16="http://schemas.microsoft.com/office/drawing/2014/main" id="{6326727B-EC8A-4D0F-B7A6-BD01FC7E105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97711" y="4963219"/>
            <a:ext cx="1458198" cy="1454182"/>
          </a:xfrm>
          <a:prstGeom prst="rect">
            <a:avLst/>
          </a:prstGeom>
        </p:spPr>
      </p:pic>
      <p:pic>
        <p:nvPicPr>
          <p:cNvPr id="37" name="Picture 36" descr="A picture containing text, compact disk, electronics&#10;&#10;Description automatically generated">
            <a:extLst>
              <a:ext uri="{FF2B5EF4-FFF2-40B4-BE49-F238E27FC236}">
                <a16:creationId xmlns:a16="http://schemas.microsoft.com/office/drawing/2014/main" id="{5C048DA4-D0C2-4B32-8C1F-EC10F251CAF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07532" y="4862781"/>
            <a:ext cx="1581688" cy="1577320"/>
          </a:xfrm>
          <a:prstGeom prst="rect">
            <a:avLst/>
          </a:prstGeom>
        </p:spPr>
      </p:pic>
      <p:pic>
        <p:nvPicPr>
          <p:cNvPr id="38" name="Picture 37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767D0C18-BC9E-4547-B2E0-4A764754ABB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224981" y="1069640"/>
            <a:ext cx="1584204" cy="1571564"/>
          </a:xfrm>
          <a:prstGeom prst="rect">
            <a:avLst/>
          </a:prstGeom>
        </p:spPr>
      </p:pic>
      <p:pic>
        <p:nvPicPr>
          <p:cNvPr id="45" name="Picture 44" descr="A picture containing circle&#10;&#10;Description automatically generated">
            <a:extLst>
              <a:ext uri="{FF2B5EF4-FFF2-40B4-BE49-F238E27FC236}">
                <a16:creationId xmlns:a16="http://schemas.microsoft.com/office/drawing/2014/main" id="{16EE72B2-3F52-4CE3-A277-B6C4B73A4C3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282289" y="4820353"/>
            <a:ext cx="1612928" cy="1606208"/>
          </a:xfrm>
          <a:prstGeom prst="rect">
            <a:avLst/>
          </a:prstGeom>
        </p:spPr>
      </p:pic>
      <p:pic>
        <p:nvPicPr>
          <p:cNvPr id="47" name="Picture 46" descr="Diagram&#10;&#10;Description automatically generated">
            <a:extLst>
              <a:ext uri="{FF2B5EF4-FFF2-40B4-BE49-F238E27FC236}">
                <a16:creationId xmlns:a16="http://schemas.microsoft.com/office/drawing/2014/main" id="{39EED8AC-F979-4648-92FE-0F8DCECA5FE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295457" y="4839015"/>
            <a:ext cx="1601086" cy="1601086"/>
          </a:xfrm>
          <a:prstGeom prst="rect">
            <a:avLst/>
          </a:prstGeom>
        </p:spPr>
      </p:pic>
      <p:pic>
        <p:nvPicPr>
          <p:cNvPr id="49" name="Picture 48" descr="Diagram, shape, circle&#10;&#10;Description automatically generated">
            <a:extLst>
              <a:ext uri="{FF2B5EF4-FFF2-40B4-BE49-F238E27FC236}">
                <a16:creationId xmlns:a16="http://schemas.microsoft.com/office/drawing/2014/main" id="{47E08B5A-654D-472F-B28C-0A1F5E72A50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208027" y="4782727"/>
            <a:ext cx="1639242" cy="1643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683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307188" y="262654"/>
            <a:ext cx="8755545" cy="514805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chemeClr val="tx1"/>
                </a:solidFill>
                <a:latin typeface="+mj-lt"/>
              </a:rPr>
              <a:t>Academic </a:t>
            </a:r>
            <a:r>
              <a:rPr lang="en-GB" dirty="0">
                <a:solidFill>
                  <a:schemeClr val="tx1"/>
                </a:solidFill>
              </a:rPr>
              <a:t> 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14098-EA5F-4E0F-8262-B37EEDEAEE84}" type="slidenum">
              <a:rPr lang="en-GB" smtClean="0"/>
              <a:pPr/>
              <a:t>12</a:t>
            </a:fld>
            <a:endParaRPr lang="en-GB"/>
          </a:p>
        </p:txBody>
      </p:sp>
      <p:sp>
        <p:nvSpPr>
          <p:cNvPr id="9" name="Content Placeholder 8"/>
          <p:cNvSpPr>
            <a:spLocks noGrp="1"/>
          </p:cNvSpPr>
          <p:nvPr>
            <p:ph idx="13"/>
          </p:nvPr>
        </p:nvSpPr>
        <p:spPr>
          <a:xfrm>
            <a:off x="1394511" y="3642862"/>
            <a:ext cx="4182466" cy="2162346"/>
          </a:xfrm>
        </p:spPr>
        <p:txBody>
          <a:bodyPr>
            <a:noAutofit/>
          </a:bodyPr>
          <a:lstStyle/>
          <a:p>
            <a:r>
              <a:rPr lang="en-GB" sz="1814" spc="0" dirty="0">
                <a:latin typeface="+mn-lt"/>
              </a:rPr>
              <a:t> Nicola Pryce-Roberts  </a:t>
            </a:r>
          </a:p>
          <a:p>
            <a:r>
              <a:rPr lang="en-GB" sz="1814" b="1" spc="0" dirty="0">
                <a:latin typeface="+mn-lt"/>
                <a:cs typeface="Calibri" panose="020F0502020204030204" pitchFamily="34" charset="0"/>
              </a:rPr>
              <a:t>Senior Lecture </a:t>
            </a:r>
          </a:p>
          <a:p>
            <a:r>
              <a:rPr lang="en-GB" sz="1814" b="1" spc="0" dirty="0">
                <a:latin typeface="+mn-lt"/>
                <a:cs typeface="Calibri" panose="020F0502020204030204" pitchFamily="34" charset="0"/>
              </a:rPr>
              <a:t>Maritime Business and Law</a:t>
            </a:r>
            <a:endParaRPr lang="en-GB" sz="1814" b="1" dirty="0">
              <a:latin typeface="+mn-lt"/>
              <a:cs typeface="Calibri" panose="020F050202020403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215C86E-4857-4D8C-8570-E8F4FE2FF8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956" y="5805208"/>
            <a:ext cx="1383010" cy="7208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3FD9683-ED96-40BC-A162-E7EA8934B4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4072" y="1847704"/>
            <a:ext cx="5048881" cy="3590316"/>
          </a:xfrm>
          <a:prstGeom prst="rect">
            <a:avLst/>
          </a:prstGeom>
        </p:spPr>
      </p:pic>
      <p:pic>
        <p:nvPicPr>
          <p:cNvPr id="4" name="Picture 3" descr="A picture containing wall, person&#10;&#10;Description automatically generated">
            <a:extLst>
              <a:ext uri="{FF2B5EF4-FFF2-40B4-BE49-F238E27FC236}">
                <a16:creationId xmlns:a16="http://schemas.microsoft.com/office/drawing/2014/main" id="{B3482927-81DE-91BB-44AA-398C4BB940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4181" y="1138598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416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A picture containing text, transport&#10;&#10;Description automatically generated">
            <a:extLst>
              <a:ext uri="{FF2B5EF4-FFF2-40B4-BE49-F238E27FC236}">
                <a16:creationId xmlns:a16="http://schemas.microsoft.com/office/drawing/2014/main" id="{AB066D4A-8762-4099-BBE8-ACD8AAFAFA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3951"/>
          <a:stretch/>
        </p:blipFill>
        <p:spPr>
          <a:xfrm>
            <a:off x="-904" y="4"/>
            <a:ext cx="5749339" cy="6858000"/>
          </a:xfrm>
          <a:prstGeom prst="rect">
            <a:avLst/>
          </a:prstGeom>
          <a:noFill/>
        </p:spPr>
      </p:pic>
      <p:sp>
        <p:nvSpPr>
          <p:cNvPr id="31" name="Title 4">
            <a:extLst>
              <a:ext uri="{FF2B5EF4-FFF2-40B4-BE49-F238E27FC236}">
                <a16:creationId xmlns:a16="http://schemas.microsoft.com/office/drawing/2014/main" id="{63651849-BFD1-4094-B356-E2407A2230BA}"/>
              </a:ext>
            </a:extLst>
          </p:cNvPr>
          <p:cNvSpPr txBox="1">
            <a:spLocks/>
          </p:cNvSpPr>
          <p:nvPr/>
        </p:nvSpPr>
        <p:spPr>
          <a:xfrm>
            <a:off x="6021819" y="178716"/>
            <a:ext cx="5607415" cy="51480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685775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kern="1200" cap="all" spc="345" baseline="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r>
              <a:rPr lang="en-US" sz="2200" dirty="0">
                <a:latin typeface="+mj-lt"/>
              </a:rPr>
              <a:t>WARSASH MARITIME SCHOOL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DB92F118-C69D-4F0D-ADD1-0A9A127DC3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337774"/>
            <a:ext cx="4800847" cy="111130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03E213D-7E83-4C28-8D36-D2100B9A0B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6413" y="3419264"/>
            <a:ext cx="4489681" cy="254013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C59E7FD-86CD-490D-BE95-2F8788D3F0D3}"/>
              </a:ext>
            </a:extLst>
          </p:cNvPr>
          <p:cNvSpPr txBox="1"/>
          <p:nvPr/>
        </p:nvSpPr>
        <p:spPr>
          <a:xfrm>
            <a:off x="6021819" y="663907"/>
            <a:ext cx="5978838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/>
              <a:t>Home of seafarer training and maritime studies, building on the history and tradition of the world-renowned Warsash Maritime Academy, with a strong reputation in maritime research.</a:t>
            </a:r>
            <a:endParaRPr lang="en-GB" sz="1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480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839A28B-DD71-413E-AECC-FA5914586C05}"/>
              </a:ext>
            </a:extLst>
          </p:cNvPr>
          <p:cNvCxnSpPr/>
          <p:nvPr/>
        </p:nvCxnSpPr>
        <p:spPr>
          <a:xfrm>
            <a:off x="1246291" y="0"/>
            <a:ext cx="829527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704114" y="1415220"/>
            <a:ext cx="8755545" cy="4778872"/>
          </a:xfrm>
        </p:spPr>
        <p:txBody>
          <a:bodyPr>
            <a:normAutofit/>
          </a:bodyPr>
          <a:lstStyle/>
          <a:p>
            <a:r>
              <a:rPr lang="en-GB" sz="1270" dirty="0"/>
              <a:t> </a:t>
            </a:r>
          </a:p>
          <a:p>
            <a:endParaRPr lang="en-GB" sz="1270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02969" y="265714"/>
            <a:ext cx="9244609" cy="1093313"/>
          </a:xfrm>
        </p:spPr>
        <p:txBody>
          <a:bodyPr>
            <a:noAutofit/>
          </a:bodyPr>
          <a:lstStyle/>
          <a:p>
            <a:r>
              <a:rPr lang="en-GB" dirty="0">
                <a:latin typeface="+mj-lt"/>
              </a:rPr>
              <a:t>Why study for a maritime degree at Solent UNIVERSITY?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11390313" y="6986588"/>
            <a:ext cx="801687" cy="201612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1042229" rtl="0" eaLnBrk="1" latinLnBrk="0" hangingPunct="1">
              <a:defRPr sz="700" kern="1200" spc="15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21116" algn="l" defTabSz="1042229" rtl="0" eaLnBrk="1" latinLnBrk="0" hangingPunct="1"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229" algn="l" defTabSz="1042229" rtl="0" eaLnBrk="1" latinLnBrk="0" hangingPunct="1"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3342" algn="l" defTabSz="1042229" rtl="0" eaLnBrk="1" latinLnBrk="0" hangingPunct="1"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4458" algn="l" defTabSz="1042229" rtl="0" eaLnBrk="1" latinLnBrk="0" hangingPunct="1"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5570" algn="l" defTabSz="1042229" rtl="0" eaLnBrk="1" latinLnBrk="0" hangingPunct="1"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6686" algn="l" defTabSz="1042229" rtl="0" eaLnBrk="1" latinLnBrk="0" hangingPunct="1"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47800" algn="l" defTabSz="1042229" rtl="0" eaLnBrk="1" latinLnBrk="0" hangingPunct="1"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68915" algn="l" defTabSz="1042229" rtl="0" eaLnBrk="1" latinLnBrk="0" hangingPunct="1"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B914098-EA5F-4E0F-8262-B37EEDEAEE84}" type="slidenum">
              <a:rPr lang="en-GB" smtClean="0"/>
              <a:pPr/>
              <a:t>14</a:t>
            </a:fld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1AB2216-D18D-4B3B-AA0B-BF54771FF2E6}"/>
              </a:ext>
            </a:extLst>
          </p:cNvPr>
          <p:cNvSpPr/>
          <p:nvPr/>
        </p:nvSpPr>
        <p:spPr>
          <a:xfrm>
            <a:off x="504666" y="1628800"/>
            <a:ext cx="789558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dirty="0"/>
              <a:t>We have a long history and fantastic global reputation as a </a:t>
            </a:r>
            <a:r>
              <a:rPr lang="en-US" sz="1800" dirty="0">
                <a:solidFill>
                  <a:srgbClr val="FF0000"/>
                </a:solidFill>
              </a:rPr>
              <a:t>world class provider of maritime education</a:t>
            </a:r>
            <a:r>
              <a:rPr lang="en-US" sz="1800" dirty="0"/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dirty="0"/>
              <a:t>We have deep links with the maritime and logistics industry – </a:t>
            </a:r>
            <a:r>
              <a:rPr lang="en-US" sz="1800" dirty="0">
                <a:solidFill>
                  <a:srgbClr val="FF0000"/>
                </a:solidFill>
              </a:rPr>
              <a:t>our alumni are truly global!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dirty="0"/>
              <a:t>We share our city with Southampton Port, a major UK port and the </a:t>
            </a:r>
            <a:r>
              <a:rPr lang="en-US" sz="1800" dirty="0">
                <a:solidFill>
                  <a:srgbClr val="FF0000"/>
                </a:solidFill>
              </a:rPr>
              <a:t>largest Cruise Terminal in Europe</a:t>
            </a:r>
            <a:r>
              <a:rPr lang="en-US" sz="1800" dirty="0"/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dirty="0"/>
              <a:t>We are </a:t>
            </a:r>
            <a:r>
              <a:rPr lang="en-US" sz="1800" dirty="0">
                <a:solidFill>
                  <a:srgbClr val="FF0000"/>
                </a:solidFill>
              </a:rPr>
              <a:t>close to Maritime London </a:t>
            </a:r>
            <a:r>
              <a:rPr lang="en-US" sz="1800" dirty="0"/>
              <a:t>and visit regularly!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CD95D1B-16E3-4C07-BF67-60B1518C0F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6296" y="5124262"/>
            <a:ext cx="2723179" cy="1506186"/>
          </a:xfrm>
          <a:prstGeom prst="rect">
            <a:avLst/>
          </a:prstGeom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1246291" y="22225"/>
            <a:ext cx="167591" cy="370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82953" tIns="41476" rIns="82953" bIns="41476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 sz="1862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F883F29-3D9D-4AD6-8638-804236D69C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4557" y="5112838"/>
            <a:ext cx="3319555" cy="1506186"/>
          </a:xfrm>
          <a:prstGeom prst="rect">
            <a:avLst/>
          </a:prstGeom>
        </p:spPr>
      </p:pic>
      <p:pic>
        <p:nvPicPr>
          <p:cNvPr id="18" name="Picture Placeholder 5">
            <a:extLst>
              <a:ext uri="{FF2B5EF4-FFF2-40B4-BE49-F238E27FC236}">
                <a16:creationId xmlns:a16="http://schemas.microsoft.com/office/drawing/2014/main" id="{C02D919F-89B2-4D8B-8DA4-58C71C31D5C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3" b="2253"/>
          <a:stretch/>
        </p:blipFill>
        <p:spPr>
          <a:xfrm>
            <a:off x="2667009" y="5075187"/>
            <a:ext cx="2636903" cy="148364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6D6E74A-CE1A-4FC2-9BAD-BFD2D639F6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2969" y="5075187"/>
            <a:ext cx="2156293" cy="1506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891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65748EA1-1DF9-4B17-949D-1D778D0437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29"/>
          <a:stretch/>
        </p:blipFill>
        <p:spPr bwMode="auto">
          <a:xfrm>
            <a:off x="4485982" y="3491833"/>
            <a:ext cx="5111231" cy="3249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0730C86-8AE4-7B4A-A2D6-23F9FDD7A5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368" y="1192274"/>
            <a:ext cx="11137145" cy="2517835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Working in close collaboration with the </a:t>
            </a:r>
            <a:r>
              <a:rPr lang="en-US" sz="2000" dirty="0">
                <a:solidFill>
                  <a:srgbClr val="FF0000"/>
                </a:solidFill>
                <a:latin typeface="+mn-lt"/>
              </a:rPr>
              <a:t>global maritime industry</a:t>
            </a:r>
            <a:r>
              <a:rPr lang="en-US" sz="2000" dirty="0">
                <a:latin typeface="+mn-lt"/>
              </a:rPr>
              <a:t> we have developed a </a:t>
            </a:r>
            <a:r>
              <a:rPr lang="en-US" sz="2000" dirty="0">
                <a:solidFill>
                  <a:srgbClr val="FF0000"/>
                </a:solidFill>
                <a:latin typeface="+mn-lt"/>
              </a:rPr>
              <a:t>dynamic and exciting curriculum.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We focus on </a:t>
            </a:r>
            <a:r>
              <a:rPr lang="en-US" sz="2000" dirty="0">
                <a:solidFill>
                  <a:srgbClr val="FF0000"/>
                </a:solidFill>
                <a:latin typeface="+mn-lt"/>
              </a:rPr>
              <a:t>real </a:t>
            </a:r>
            <a:r>
              <a:rPr lang="en-US" sz="2000" dirty="0">
                <a:solidFill>
                  <a:srgbClr val="FF0000"/>
                </a:solidFill>
                <a:latin typeface="+mn-lt"/>
                <a:cs typeface="Calibri" panose="020F0502020204030204" pitchFamily="34" charset="0"/>
              </a:rPr>
              <a:t>life learning </a:t>
            </a:r>
            <a:r>
              <a:rPr lang="en-US" sz="2000" dirty="0">
                <a:latin typeface="+mn-lt"/>
                <a:cs typeface="Calibri" panose="020F0502020204030204" pitchFamily="34" charset="0"/>
              </a:rPr>
              <a:t>which means your work and  assessments prepare you for the tasks you will be doing when you start your job.</a:t>
            </a:r>
            <a:endParaRPr lang="en-US" sz="2000" dirty="0">
              <a:latin typeface="+mn-lt"/>
            </a:endParaRPr>
          </a:p>
        </p:txBody>
      </p:sp>
      <p:sp>
        <p:nvSpPr>
          <p:cNvPr id="6" name="Title 6">
            <a:extLst>
              <a:ext uri="{FF2B5EF4-FFF2-40B4-BE49-F238E27FC236}">
                <a16:creationId xmlns:a16="http://schemas.microsoft.com/office/drawing/2014/main" id="{04A11846-510A-4F1A-9DEA-CF6FBC940611}"/>
              </a:ext>
            </a:extLst>
          </p:cNvPr>
          <p:cNvSpPr txBox="1">
            <a:spLocks/>
          </p:cNvSpPr>
          <p:nvPr/>
        </p:nvSpPr>
        <p:spPr>
          <a:xfrm>
            <a:off x="-377303" y="265597"/>
            <a:ext cx="6636217" cy="51480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685809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kern="1200" cap="all" spc="345" baseline="0">
                <a:solidFill>
                  <a:schemeClr val="tx2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GB" altLang="zh-CN" dirty="0">
                <a:solidFill>
                  <a:schemeClr val="tx1"/>
                </a:solidFill>
                <a:latin typeface="+mj-lt"/>
              </a:rPr>
              <a:t>Degree curriculum</a:t>
            </a:r>
            <a:endParaRPr lang="en-GB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0E3D62BC-C4DE-44A3-934A-442F75DAF7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690" y="3581400"/>
            <a:ext cx="3954007" cy="2810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 descr="Download DOF Subsea Logo in SVG Vector or PNG File Format - Logo.wine">
            <a:extLst>
              <a:ext uri="{FF2B5EF4-FFF2-40B4-BE49-F238E27FC236}">
                <a16:creationId xmlns:a16="http://schemas.microsoft.com/office/drawing/2014/main" id="{1BAB9FDB-E11F-9E4F-A635-DAF58EB09B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2778" y="3532051"/>
            <a:ext cx="1205206" cy="802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>
            <a:extLst>
              <a:ext uri="{FF2B5EF4-FFF2-40B4-BE49-F238E27FC236}">
                <a16:creationId xmlns:a16="http://schemas.microsoft.com/office/drawing/2014/main" id="{AD0DB3E8-C7E6-D242-9346-CA9E4DB8D05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5" name="Picture 6" descr="Peak Group AS | LinkedIn">
            <a:extLst>
              <a:ext uri="{FF2B5EF4-FFF2-40B4-BE49-F238E27FC236}">
                <a16:creationId xmlns:a16="http://schemas.microsoft.com/office/drawing/2014/main" id="{9B01E72D-0FFB-AA48-AF69-998BF33235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2489" y="3491833"/>
            <a:ext cx="824684" cy="82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rust powered by intelligence">
            <a:extLst>
              <a:ext uri="{FF2B5EF4-FFF2-40B4-BE49-F238E27FC236}">
                <a16:creationId xmlns:a16="http://schemas.microsoft.com/office/drawing/2014/main" id="{5ADE71AF-3B05-8C4A-A365-9483AAEA3A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4115" y="4356735"/>
            <a:ext cx="1017110" cy="731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tsakos-new-logo - Lloyd's List Greek Shipping Awards">
            <a:extLst>
              <a:ext uri="{FF2B5EF4-FFF2-40B4-BE49-F238E27FC236}">
                <a16:creationId xmlns:a16="http://schemas.microsoft.com/office/drawing/2014/main" id="{2F115C78-5FC0-4743-BBD3-B8791C9DC6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467" y="5944701"/>
            <a:ext cx="702320" cy="705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Ocean Network Express Pte. Ltd. - Home | Facebook">
            <a:extLst>
              <a:ext uri="{FF2B5EF4-FFF2-40B4-BE49-F238E27FC236}">
                <a16:creationId xmlns:a16="http://schemas.microsoft.com/office/drawing/2014/main" id="{BCA3724A-767C-804F-AF8D-57B5C10DB3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2703" y="4909618"/>
            <a:ext cx="824684" cy="82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MOL Introduces New Group Logo Mark | Mitsui O.S.K. Lines">
            <a:extLst>
              <a:ext uri="{FF2B5EF4-FFF2-40B4-BE49-F238E27FC236}">
                <a16:creationId xmlns:a16="http://schemas.microsoft.com/office/drawing/2014/main" id="{1041CC03-6ED9-DF4B-86A9-E8C2EC2DEE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9479" y="6120462"/>
            <a:ext cx="1320108" cy="543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Carnival Cruise Line - Latest News, Offers | TravelPulse">
            <a:extLst>
              <a:ext uri="{FF2B5EF4-FFF2-40B4-BE49-F238E27FC236}">
                <a16:creationId xmlns:a16="http://schemas.microsoft.com/office/drawing/2014/main" id="{A5970A2B-5F2C-0544-BC65-A6FD77E731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5609" y="6277235"/>
            <a:ext cx="1303266" cy="527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Sponsors | Shippax Ferry Conference">
            <a:extLst>
              <a:ext uri="{FF2B5EF4-FFF2-40B4-BE49-F238E27FC236}">
                <a16:creationId xmlns:a16="http://schemas.microsoft.com/office/drawing/2014/main" id="{37B6A81D-4472-1645-8618-1DA1C93B92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7420" y="5265012"/>
            <a:ext cx="1244600" cy="678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Dubai Ports World">
            <a:extLst>
              <a:ext uri="{FF2B5EF4-FFF2-40B4-BE49-F238E27FC236}">
                <a16:creationId xmlns:a16="http://schemas.microsoft.com/office/drawing/2014/main" id="{29362251-BFDA-6446-A31F-37B0C64DE4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8546" y="4184357"/>
            <a:ext cx="1079004" cy="581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ABP Humber (@ABPHumber) | Twitter">
            <a:extLst>
              <a:ext uri="{FF2B5EF4-FFF2-40B4-BE49-F238E27FC236}">
                <a16:creationId xmlns:a16="http://schemas.microsoft.com/office/drawing/2014/main" id="{61AF2F65-26F2-2647-A5BB-CE2D81A1EC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9716" y="5781138"/>
            <a:ext cx="890657" cy="890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2121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0730C86-8AE4-7B4A-A2D6-23F9FDD7A5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97" y="1773975"/>
            <a:ext cx="7061665" cy="2016224"/>
          </a:xfrm>
        </p:spPr>
        <p:txBody>
          <a:bodyPr>
            <a:normAutofit/>
          </a:bodyPr>
          <a:lstStyle/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3000" dirty="0">
                <a:latin typeface="+mn-lt"/>
              </a:rPr>
              <a:t>MSc International Maritime Business	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3000" dirty="0">
                <a:latin typeface="+mn-lt"/>
              </a:rPr>
              <a:t>MSc International Shipping &amp;  Logistics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2400" dirty="0"/>
          </a:p>
        </p:txBody>
      </p:sp>
      <p:sp>
        <p:nvSpPr>
          <p:cNvPr id="6" name="Title 6">
            <a:extLst>
              <a:ext uri="{FF2B5EF4-FFF2-40B4-BE49-F238E27FC236}">
                <a16:creationId xmlns:a16="http://schemas.microsoft.com/office/drawing/2014/main" id="{04A11846-510A-4F1A-9DEA-CF6FBC940611}"/>
              </a:ext>
            </a:extLst>
          </p:cNvPr>
          <p:cNvSpPr txBox="1">
            <a:spLocks/>
          </p:cNvSpPr>
          <p:nvPr/>
        </p:nvSpPr>
        <p:spPr>
          <a:xfrm>
            <a:off x="-960784" y="188640"/>
            <a:ext cx="6636217" cy="87484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685809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kern="1200" cap="all" spc="345" baseline="0">
                <a:solidFill>
                  <a:schemeClr val="tx2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GB" altLang="zh-CN" sz="2800" dirty="0"/>
              <a:t> </a:t>
            </a:r>
            <a:r>
              <a:rPr lang="en-GB" altLang="zh-CN" dirty="0">
                <a:solidFill>
                  <a:schemeClr val="tx1"/>
                </a:solidFill>
                <a:latin typeface="+mj-lt"/>
              </a:rPr>
              <a:t>Joining Solent</a:t>
            </a:r>
            <a:endParaRPr lang="en-GB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CCF0897-DDB1-4A62-BD08-A9979E4E0DC8}"/>
              </a:ext>
            </a:extLst>
          </p:cNvPr>
          <p:cNvSpPr/>
          <p:nvPr/>
        </p:nvSpPr>
        <p:spPr>
          <a:xfrm>
            <a:off x="229173" y="5933869"/>
            <a:ext cx="648071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100" i="1" dirty="0">
                <a:solidFill>
                  <a:schemeClr val="tx2"/>
                </a:solidFill>
                <a:latin typeface="+mj-lt"/>
              </a:rPr>
              <a:t>We are happy to discuss the content of our courses with you later or you can find them on our website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0FD74AA-9ED4-40E7-B770-65B8288919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4152" y="474924"/>
            <a:ext cx="4461151" cy="3011277"/>
          </a:xfrm>
          <a:prstGeom prst="rect">
            <a:avLst/>
          </a:prstGeom>
        </p:spPr>
      </p:pic>
      <p:pic>
        <p:nvPicPr>
          <p:cNvPr id="8" name="Picture 7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B07076C1-9C33-387F-0D31-6383151B8F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4152" y="3773755"/>
            <a:ext cx="4469378" cy="2497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070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9CC14AD-F9F1-4204-A3C2-F6A7EAA8B4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376" y="2360437"/>
            <a:ext cx="5456035" cy="3845212"/>
          </a:xfrm>
        </p:spPr>
        <p:txBody>
          <a:bodyPr>
            <a:normAutofit lnSpcReduction="10000"/>
          </a:bodyPr>
          <a:lstStyle/>
          <a:p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Maritime Management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International Maritime Law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Maritime Operations and Transport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Economics of International Trade and Shipping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Research Methods and Proposal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i="1" dirty="0">
                <a:latin typeface="+mn-lt"/>
              </a:rPr>
              <a:t>Dissertation</a:t>
            </a:r>
            <a:r>
              <a:rPr lang="en-US" sz="2400" dirty="0">
                <a:latin typeface="+mn-lt"/>
              </a:rPr>
              <a:t> (degree specific)</a:t>
            </a:r>
            <a:endParaRPr lang="en-GB" sz="2400" dirty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i="1" dirty="0">
                <a:latin typeface="+mn-lt"/>
              </a:rPr>
              <a:t>International Trade and Commercial Law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i="1" dirty="0">
                <a:latin typeface="+mn-lt"/>
              </a:rPr>
              <a:t>Finance and Business Risk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665C06-DB0A-4890-BFA5-D6DD51EA649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9819" y="1484784"/>
            <a:ext cx="3817989" cy="427722"/>
          </a:xfrm>
        </p:spPr>
        <p:txBody>
          <a:bodyPr>
            <a:noAutofit/>
          </a:bodyPr>
          <a:lstStyle/>
          <a:p>
            <a:r>
              <a:rPr lang="en-US" sz="2800" dirty="0">
                <a:latin typeface="+mn-lt"/>
              </a:rPr>
              <a:t>MSc International Maritime Business</a:t>
            </a:r>
            <a:endParaRPr lang="en-GB" sz="2800" dirty="0">
              <a:latin typeface="+mn-lt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4B5C06D-8BBE-45A5-AB84-6BE585CC1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040904" y="380556"/>
            <a:ext cx="11168487" cy="514805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tx1"/>
                </a:solidFill>
                <a:latin typeface="+mj-lt"/>
              </a:rPr>
              <a:t>Taught Course content </a:t>
            </a:r>
            <a:endParaRPr lang="en-GB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775481-6AE6-426C-B3AD-545B42B97F7F}"/>
              </a:ext>
            </a:extLst>
          </p:cNvPr>
          <p:cNvSpPr txBox="1"/>
          <p:nvPr/>
        </p:nvSpPr>
        <p:spPr>
          <a:xfrm>
            <a:off x="6688636" y="2666219"/>
            <a:ext cx="5456035" cy="35394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cs typeface="Calibri" panose="020F0502020204030204" pitchFamily="34" charset="0"/>
              </a:rPr>
              <a:t>Maritime Management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cs typeface="Calibri" panose="020F0502020204030204" pitchFamily="34" charset="0"/>
              </a:rPr>
              <a:t>International Maritime Law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cs typeface="Calibri" panose="020F0502020204030204" pitchFamily="34" charset="0"/>
              </a:rPr>
              <a:t>Maritime Operations and Transport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cs typeface="Calibri" panose="020F0502020204030204" pitchFamily="34" charset="0"/>
              </a:rPr>
              <a:t>Economics of International Trade and Shipping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cs typeface="Calibri" panose="020F0502020204030204" pitchFamily="34" charset="0"/>
              </a:rPr>
              <a:t>Research Methods and Proposal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i="1" dirty="0">
                <a:cs typeface="Calibri" panose="020F0502020204030204" pitchFamily="34" charset="0"/>
              </a:rPr>
              <a:t>Dissertation </a:t>
            </a:r>
            <a:r>
              <a:rPr lang="en-US" sz="2400" dirty="0">
                <a:cs typeface="Calibri" panose="020F0502020204030204" pitchFamily="34" charset="0"/>
              </a:rPr>
              <a:t>(degree specific)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i="1" dirty="0">
                <a:cs typeface="Calibri" panose="020F0502020204030204" pitchFamily="34" charset="0"/>
              </a:rPr>
              <a:t>Supply Chain Management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i="1" dirty="0">
                <a:cs typeface="Calibri" panose="020F0502020204030204" pitchFamily="34" charset="0"/>
              </a:rPr>
              <a:t>Operational Risk Management</a:t>
            </a:r>
            <a:endParaRPr lang="en-GB" sz="2400" b="1" i="1" dirty="0">
              <a:cs typeface="Calibri" panose="020F0502020204030204" pitchFamily="34" charset="0"/>
            </a:endParaRPr>
          </a:p>
          <a:p>
            <a:endParaRPr lang="en-GB" sz="1400" dirty="0" err="1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4C03379C-E40E-451B-A8F4-BCC7B12644FE}"/>
              </a:ext>
            </a:extLst>
          </p:cNvPr>
          <p:cNvSpPr txBox="1">
            <a:spLocks/>
          </p:cNvSpPr>
          <p:nvPr/>
        </p:nvSpPr>
        <p:spPr>
          <a:xfrm>
            <a:off x="6600056" y="1484784"/>
            <a:ext cx="5184576" cy="42772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809" rtl="0" eaLnBrk="1" latinLnBrk="0" hangingPunct="1">
              <a:lnSpc>
                <a:spcPct val="106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 spc="345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164182" indent="0" algn="l" defTabSz="685809" rtl="0" eaLnBrk="1" latinLnBrk="0" hangingPunct="1">
              <a:lnSpc>
                <a:spcPct val="106000"/>
              </a:lnSpc>
              <a:spcBef>
                <a:spcPts val="0"/>
              </a:spcBef>
              <a:buFont typeface="Arial" panose="020B0604020202020204" pitchFamily="34" charset="0"/>
              <a:buNone/>
              <a:defRPr sz="1089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25483" indent="0" algn="l" defTabSz="685809" rtl="0" eaLnBrk="1" latinLnBrk="0" hangingPunct="1">
              <a:lnSpc>
                <a:spcPct val="106000"/>
              </a:lnSpc>
              <a:spcBef>
                <a:spcPts val="0"/>
              </a:spcBef>
              <a:buFont typeface="Arial" panose="020B0604020202020204" pitchFamily="34" charset="0"/>
              <a:buNone/>
              <a:defRPr sz="1089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489664" indent="0" algn="l" defTabSz="685809" rtl="0" eaLnBrk="1" latinLnBrk="0" hangingPunct="1">
              <a:lnSpc>
                <a:spcPct val="106000"/>
              </a:lnSpc>
              <a:spcBef>
                <a:spcPts val="0"/>
              </a:spcBef>
              <a:buFont typeface="Arial" panose="020B0604020202020204" pitchFamily="34" charset="0"/>
              <a:buNone/>
              <a:defRPr sz="1089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650965" indent="0" algn="l" defTabSz="685809" rtl="0" eaLnBrk="1" latinLnBrk="0" hangingPunct="1">
              <a:lnSpc>
                <a:spcPct val="106000"/>
              </a:lnSpc>
              <a:spcBef>
                <a:spcPts val="0"/>
              </a:spcBef>
              <a:buFont typeface="Arial" panose="020B0604020202020204" pitchFamily="34" charset="0"/>
              <a:buNone/>
              <a:defRPr sz="1089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885975" indent="-171452" algn="l" defTabSz="68580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79" indent="-171452" algn="l" defTabSz="68580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84" indent="-171452" algn="l" defTabSz="68580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88" indent="-171452" algn="l" defTabSz="68580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latin typeface="+mn-lt"/>
              </a:rPr>
              <a:t>MSc International Shipping &amp; Logistics</a:t>
            </a:r>
            <a:endParaRPr lang="en-GB" sz="2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16383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CA64E97-EBBB-3647-94A2-96B6E56F5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484784"/>
            <a:ext cx="10515600" cy="3909041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+mj-lt"/>
              </a:rPr>
              <a:t>Our degrees are accredited by industry bodies:</a:t>
            </a:r>
            <a:br>
              <a:rPr lang="en-US" sz="2800" dirty="0">
                <a:latin typeface="+mj-lt"/>
              </a:rPr>
            </a:br>
            <a:r>
              <a:rPr lang="en-US" sz="2800" dirty="0">
                <a:latin typeface="+mj-lt"/>
              </a:rPr>
              <a:t>Chartered Institute of Transport &amp; logistics</a:t>
            </a:r>
            <a:br>
              <a:rPr lang="en-US" sz="2800" dirty="0">
                <a:latin typeface="+mj-lt"/>
              </a:rPr>
            </a:br>
            <a:r>
              <a:rPr lang="en-US" sz="2800" dirty="0">
                <a:latin typeface="+mj-lt"/>
              </a:rPr>
              <a:t>Chartered Institute of SHIPBROKERS</a:t>
            </a:r>
          </a:p>
        </p:txBody>
      </p:sp>
    </p:spTree>
    <p:extLst>
      <p:ext uri="{BB962C8B-B14F-4D97-AF65-F5344CB8AC3E}">
        <p14:creationId xmlns:p14="http://schemas.microsoft.com/office/powerpoint/2010/main" val="1783509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0730C86-8AE4-7B4A-A2D6-23F9FDD7A5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2925" y="2486626"/>
            <a:ext cx="6096585" cy="3168352"/>
          </a:xfrm>
        </p:spPr>
        <p:txBody>
          <a:bodyPr>
            <a:normAutofit fontScale="775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+mn-lt"/>
              </a:rPr>
              <a:t>At Solent we believe that the things you do outside the classroom are just as important to your overall education and development.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>
              <a:latin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+mn-lt"/>
              </a:rPr>
              <a:t>Solent has a proud history of student clubs and societies and world-class sports facilities available to all our students.</a:t>
            </a:r>
          </a:p>
          <a:p>
            <a:endParaRPr lang="en-US" sz="2400" dirty="0"/>
          </a:p>
        </p:txBody>
      </p:sp>
      <p:sp>
        <p:nvSpPr>
          <p:cNvPr id="6" name="Title 6">
            <a:extLst>
              <a:ext uri="{FF2B5EF4-FFF2-40B4-BE49-F238E27FC236}">
                <a16:creationId xmlns:a16="http://schemas.microsoft.com/office/drawing/2014/main" id="{04A11846-510A-4F1A-9DEA-CF6FBC940611}"/>
              </a:ext>
            </a:extLst>
          </p:cNvPr>
          <p:cNvSpPr txBox="1">
            <a:spLocks/>
          </p:cNvSpPr>
          <p:nvPr/>
        </p:nvSpPr>
        <p:spPr>
          <a:xfrm>
            <a:off x="833327" y="-19036"/>
            <a:ext cx="5760641" cy="256673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685809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kern="1200" cap="all" spc="345" baseline="0">
                <a:solidFill>
                  <a:schemeClr val="tx2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endParaRPr lang="en-GB" altLang="zh-CN" sz="2800" dirty="0">
              <a:solidFill>
                <a:schemeClr val="tx1"/>
              </a:solidFill>
              <a:latin typeface="+mj-lt"/>
            </a:endParaRPr>
          </a:p>
          <a:p>
            <a:r>
              <a:rPr lang="en-GB" altLang="zh-CN" sz="2800" dirty="0">
                <a:solidFill>
                  <a:schemeClr val="tx1"/>
                </a:solidFill>
                <a:latin typeface="+mj-lt"/>
              </a:rPr>
              <a:t>INDUSTRY SPEAKERS,VISITS, CONFERENCES, NETWORKING, SOCIAL LIFE</a:t>
            </a:r>
            <a:endParaRPr lang="en-GB" sz="28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1C0AD25-B62A-4136-B6E0-D87211A49E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7991" y="476672"/>
            <a:ext cx="1477814" cy="222227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94105AF-EE6A-47BA-9B84-16469AE3369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01770" y="2831095"/>
            <a:ext cx="2484035" cy="15162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EA73A89-7E17-45A3-AFDA-54181572F6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8088" y="476672"/>
            <a:ext cx="1574578" cy="222227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BADFF89-58A4-490A-96C8-E076DE9CAF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0783" y="476672"/>
            <a:ext cx="1809090" cy="222227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6E25532-F05B-4F5D-B1B9-8AAF2F583CF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88088" y="2840387"/>
            <a:ext cx="2484033" cy="15162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BB2A78D-0097-4750-9207-4D19FC2F89D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8088" y="4528346"/>
            <a:ext cx="2235969" cy="148691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7F04F2A-5355-4E99-91F6-A490A4FB8E2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41482" y="4528346"/>
            <a:ext cx="2744323" cy="1483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584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 descr="A group of people sitting at a table&#10;&#10;Description automatically generated with medium confidence">
            <a:extLst>
              <a:ext uri="{FF2B5EF4-FFF2-40B4-BE49-F238E27FC236}">
                <a16:creationId xmlns:a16="http://schemas.microsoft.com/office/drawing/2014/main" id="{ADE01A63-68A9-420E-980C-1E6AEB0E170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10243" b="10243"/>
          <a:stretch>
            <a:fillRect/>
          </a:stretch>
        </p:blipFill>
        <p:spPr>
          <a:xfrm>
            <a:off x="6453665" y="13126"/>
            <a:ext cx="5738335" cy="6844874"/>
          </a:xfr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91344" y="188640"/>
            <a:ext cx="5607415" cy="514805"/>
          </a:xfrm>
        </p:spPr>
        <p:txBody>
          <a:bodyPr/>
          <a:lstStyle/>
          <a:p>
            <a:r>
              <a:rPr lang="en-GB" dirty="0">
                <a:latin typeface="+mj-lt"/>
              </a:rPr>
              <a:t>CONTENTS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1196533"/>
            <a:ext cx="6230807" cy="59561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/>
              <a:t>01  |  Welcome and Introductions from Solent</a:t>
            </a:r>
          </a:p>
          <a:p>
            <a:endParaRPr lang="en-GB" sz="2000" dirty="0"/>
          </a:p>
          <a:p>
            <a:r>
              <a:rPr lang="en-GB" sz="2000" dirty="0"/>
              <a:t>02  |  City of Southampton, Our Solent Campus &amp;</a:t>
            </a:r>
          </a:p>
          <a:p>
            <a:r>
              <a:rPr lang="en-GB" sz="2000" dirty="0"/>
              <a:t>Surroundings</a:t>
            </a:r>
          </a:p>
          <a:p>
            <a:endParaRPr lang="en-GB" sz="2000" dirty="0"/>
          </a:p>
          <a:p>
            <a:r>
              <a:rPr lang="en-GB" sz="2000" dirty="0"/>
              <a:t>03  |  Our Cutting – Edge Facilities </a:t>
            </a:r>
          </a:p>
          <a:p>
            <a:endParaRPr lang="en-GB" sz="2000" dirty="0"/>
          </a:p>
          <a:p>
            <a:r>
              <a:rPr lang="en-GB" sz="2000" dirty="0"/>
              <a:t>04  |  Our Community </a:t>
            </a:r>
          </a:p>
          <a:p>
            <a:pPr marL="457200" indent="-457200">
              <a:buAutoNum type="arabicPlain" startAt="4"/>
            </a:pPr>
            <a:endParaRPr lang="en-GB" sz="2000" dirty="0"/>
          </a:p>
          <a:p>
            <a:r>
              <a:rPr lang="en-GB" sz="2000" dirty="0"/>
              <a:t>05  |  Degree Subjects and </a:t>
            </a:r>
            <a:r>
              <a:rPr lang="en-US" sz="2000" dirty="0"/>
              <a:t>Warsash Maritime School</a:t>
            </a:r>
          </a:p>
          <a:p>
            <a:endParaRPr lang="en-GB" sz="2000" dirty="0"/>
          </a:p>
          <a:p>
            <a:r>
              <a:rPr lang="en-GB" sz="2000" dirty="0"/>
              <a:t>06  |  Why Students Choose Solent </a:t>
            </a:r>
          </a:p>
          <a:p>
            <a:br>
              <a:rPr lang="en-GB" sz="2000" dirty="0"/>
            </a:br>
            <a:r>
              <a:rPr lang="en-GB" sz="2000" dirty="0"/>
              <a:t>07  |  Hear from Clayton – A current Seafarer</a:t>
            </a:r>
          </a:p>
          <a:p>
            <a:br>
              <a:rPr lang="en-GB" sz="2000" dirty="0"/>
            </a:br>
            <a:r>
              <a:rPr lang="en-GB" sz="2000" dirty="0"/>
              <a:t>08  |  Q &amp; A</a:t>
            </a:r>
          </a:p>
          <a:p>
            <a:endParaRPr lang="en-GB" sz="2000" dirty="0"/>
          </a:p>
          <a:p>
            <a:endParaRPr lang="en-GB" dirty="0">
              <a:latin typeface="Calibri" panose="020F0502020204030204" pitchFamily="34" charset="0"/>
            </a:endParaRPr>
          </a:p>
          <a:p>
            <a:endParaRPr lang="en-GB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939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9355188" y="6711650"/>
            <a:ext cx="800845" cy="20213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1042229" rtl="0" eaLnBrk="1" latinLnBrk="0" hangingPunct="1">
              <a:defRPr sz="700" kern="1200" spc="15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21116" algn="l" defTabSz="1042229" rtl="0" eaLnBrk="1" latinLnBrk="0" hangingPunct="1"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229" algn="l" defTabSz="1042229" rtl="0" eaLnBrk="1" latinLnBrk="0" hangingPunct="1"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3342" algn="l" defTabSz="1042229" rtl="0" eaLnBrk="1" latinLnBrk="0" hangingPunct="1"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4458" algn="l" defTabSz="1042229" rtl="0" eaLnBrk="1" latinLnBrk="0" hangingPunct="1"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5570" algn="l" defTabSz="1042229" rtl="0" eaLnBrk="1" latinLnBrk="0" hangingPunct="1"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6686" algn="l" defTabSz="1042229" rtl="0" eaLnBrk="1" latinLnBrk="0" hangingPunct="1"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47800" algn="l" defTabSz="1042229" rtl="0" eaLnBrk="1" latinLnBrk="0" hangingPunct="1"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68915" algn="l" defTabSz="1042229" rtl="0" eaLnBrk="1" latinLnBrk="0" hangingPunct="1"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B914098-EA5F-4E0F-8262-B37EEDEAEE84}" type="slidenum">
              <a:rPr lang="en-GB" smtClean="0"/>
              <a:pPr/>
              <a:t>20</a:t>
            </a:fld>
            <a:endParaRPr lang="en-GB">
              <a:solidFill>
                <a:schemeClr val="tx1"/>
              </a:solidFill>
            </a:endParaRPr>
          </a:p>
        </p:txBody>
      </p:sp>
      <p:sp>
        <p:nvSpPr>
          <p:cNvPr id="10" name="Title 3"/>
          <p:cNvSpPr txBox="1">
            <a:spLocks/>
          </p:cNvSpPr>
          <p:nvPr/>
        </p:nvSpPr>
        <p:spPr>
          <a:xfrm>
            <a:off x="6284471" y="138987"/>
            <a:ext cx="4461012" cy="850866"/>
          </a:xfrm>
          <a:prstGeom prst="rect">
            <a:avLst/>
          </a:prstGeom>
        </p:spPr>
        <p:txBody>
          <a:bodyPr vert="horz" lIns="0" tIns="0" rIns="0" bIns="0" rtlCol="0" anchor="t">
            <a:normAutofit fontScale="97500"/>
          </a:bodyPr>
          <a:lstStyle>
            <a:lvl1pPr algn="l" defTabSz="755957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kern="1200" cap="all" spc="38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3266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84470" y="2834673"/>
            <a:ext cx="3818595" cy="259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5539" indent="-155539">
              <a:buClr>
                <a:srgbClr val="FF0000"/>
              </a:buClr>
              <a:buFont typeface="Wingdings" panose="05000000000000000000" pitchFamily="2" charset="2"/>
              <a:buChar char="v"/>
            </a:pPr>
            <a:endParaRPr lang="en-GB" sz="1089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</a:endParaRPr>
          </a:p>
        </p:txBody>
      </p:sp>
      <p:sp>
        <p:nvSpPr>
          <p:cNvPr id="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858502" y="1665686"/>
            <a:ext cx="5782113" cy="4931665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GB" altLang="zh-CN" sz="1900" dirty="0">
                <a:solidFill>
                  <a:schemeClr val="tx1"/>
                </a:solidFill>
                <a:latin typeface="+mn-lt"/>
              </a:rPr>
              <a:t>All our degree students, including Top-up and Masters students have opportunities to join </a:t>
            </a:r>
            <a:r>
              <a:rPr lang="en-GB" altLang="zh-CN" sz="1900" dirty="0">
                <a:solidFill>
                  <a:srgbClr val="FF0000"/>
                </a:solidFill>
                <a:latin typeface="+mn-lt"/>
              </a:rPr>
              <a:t>visits in the UK and EU</a:t>
            </a:r>
            <a:r>
              <a:rPr lang="en-GB" altLang="zh-CN" sz="1900" dirty="0">
                <a:solidFill>
                  <a:schemeClr val="tx1"/>
                </a:solidFill>
                <a:latin typeface="+mn-lt"/>
              </a:rPr>
              <a:t>.</a:t>
            </a:r>
          </a:p>
          <a:p>
            <a:endParaRPr lang="en-GB" altLang="zh-CN" sz="1900" dirty="0">
              <a:solidFill>
                <a:schemeClr val="tx1"/>
              </a:solidFill>
              <a:latin typeface="+mn-lt"/>
            </a:endParaRPr>
          </a:p>
          <a:p>
            <a:r>
              <a:rPr lang="en-GB" sz="1900" b="1" dirty="0">
                <a:solidFill>
                  <a:schemeClr val="tx1"/>
                </a:solidFill>
                <a:latin typeface="+mn-lt"/>
              </a:rPr>
              <a:t>Previous visits have included:</a:t>
            </a:r>
          </a:p>
          <a:p>
            <a:endParaRPr lang="en-GB" sz="1900" b="1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  <a:p>
            <a:pPr marL="342900" indent="-3429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GB" sz="1900" dirty="0">
                <a:solidFill>
                  <a:schemeClr val="tx1"/>
                </a:solidFill>
                <a:latin typeface="+mn-lt"/>
              </a:rPr>
              <a:t> IMO Headquarters in London </a:t>
            </a:r>
          </a:p>
          <a:p>
            <a:pPr marL="342900" indent="-3429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GB" sz="1900" dirty="0">
                <a:solidFill>
                  <a:schemeClr val="tx1"/>
                </a:solidFill>
                <a:latin typeface="+mn-lt"/>
              </a:rPr>
              <a:t> Port of Rotterdam</a:t>
            </a:r>
          </a:p>
          <a:p>
            <a:pPr marL="342900" indent="-3429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GB" sz="1900" dirty="0">
                <a:solidFill>
                  <a:schemeClr val="tx1"/>
                </a:solidFill>
                <a:latin typeface="+mn-lt"/>
              </a:rPr>
              <a:t> Port of Antwerp</a:t>
            </a:r>
          </a:p>
          <a:p>
            <a:pPr marL="342900" indent="-3429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GB" sz="1900" dirty="0">
                <a:solidFill>
                  <a:schemeClr val="tx1"/>
                </a:solidFill>
                <a:latin typeface="+mn-lt"/>
              </a:rPr>
              <a:t> The Baltic Exchange </a:t>
            </a:r>
          </a:p>
          <a:p>
            <a:pPr marL="342900" indent="-3429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GB" sz="1900" dirty="0">
                <a:solidFill>
                  <a:schemeClr val="tx1"/>
                </a:solidFill>
                <a:latin typeface="+mn-lt"/>
              </a:rPr>
              <a:t> Lloyd's of London</a:t>
            </a:r>
          </a:p>
          <a:p>
            <a:pPr marL="342900" indent="-3429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GB" sz="1900" dirty="0">
                <a:solidFill>
                  <a:schemeClr val="tx1"/>
                </a:solidFill>
                <a:latin typeface="+mn-lt"/>
              </a:rPr>
              <a:t> Bank of England</a:t>
            </a:r>
          </a:p>
          <a:p>
            <a:pPr marL="342900" indent="-3429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GB" sz="1900" dirty="0">
                <a:solidFill>
                  <a:schemeClr val="tx1"/>
                </a:solidFill>
                <a:latin typeface="+mn-lt"/>
              </a:rPr>
              <a:t> Southampton Port and Container Terminal </a:t>
            </a:r>
          </a:p>
          <a:p>
            <a:pPr marL="342900" indent="-3429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GB" sz="1900" dirty="0">
                <a:solidFill>
                  <a:schemeClr val="tx1"/>
                </a:solidFill>
                <a:latin typeface="+mn-lt"/>
              </a:rPr>
              <a:t> DP World London Gateway</a:t>
            </a:r>
          </a:p>
          <a:p>
            <a:pPr marL="342900" indent="-3429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GB" sz="1900" dirty="0">
                <a:solidFill>
                  <a:schemeClr val="tx1"/>
                </a:solidFill>
                <a:latin typeface="+mn-lt"/>
              </a:rPr>
              <a:t> Metal Exchange</a:t>
            </a:r>
          </a:p>
          <a:p>
            <a:pPr marL="342900" indent="-3429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GB" sz="1900" dirty="0">
                <a:solidFill>
                  <a:schemeClr val="tx1"/>
                </a:solidFill>
                <a:latin typeface="+mn-lt"/>
              </a:rPr>
              <a:t> Freight Liner Terminal, Oil Spill Response Limited </a:t>
            </a:r>
          </a:p>
          <a:p>
            <a:pPr>
              <a:buClr>
                <a:srgbClr val="FF0000"/>
              </a:buClr>
            </a:pPr>
            <a:endParaRPr lang="en-GB" sz="19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buClr>
                <a:srgbClr val="FF0000"/>
              </a:buClr>
            </a:pPr>
            <a:endParaRPr lang="en-GB" sz="19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buClr>
                <a:srgbClr val="FF0000"/>
              </a:buClr>
            </a:pPr>
            <a:endParaRPr lang="en-GB" sz="19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" name="Title 7"/>
          <p:cNvSpPr txBox="1">
            <a:spLocks/>
          </p:cNvSpPr>
          <p:nvPr/>
        </p:nvSpPr>
        <p:spPr>
          <a:xfrm>
            <a:off x="335360" y="241254"/>
            <a:ext cx="475593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lvl1pPr algn="l" defTabSz="755957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kern="1200" cap="all" spc="38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altLang="zh-CN" dirty="0">
                <a:solidFill>
                  <a:schemeClr val="tx1"/>
                </a:solidFill>
                <a:latin typeface="+mn-lt"/>
              </a:rPr>
              <a:t>Field tripS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291292">
            <a:off x="1949477" y="4610496"/>
            <a:ext cx="2339735" cy="17548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A3DB6FBA-6106-4236-983D-C1852FB132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693" y="1579709"/>
            <a:ext cx="4766018" cy="2509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399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he Rise of Glocal Education: ASEAN Countries - QS">
            <a:extLst>
              <a:ext uri="{FF2B5EF4-FFF2-40B4-BE49-F238E27FC236}">
                <a16:creationId xmlns:a16="http://schemas.microsoft.com/office/drawing/2014/main" id="{8030FB08-6796-1F4E-ACB9-9F78D45D18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5400" y="2204864"/>
            <a:ext cx="5109752" cy="2805221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1AEE85-05FA-8745-A401-CD023D6D33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2025" y="2060534"/>
            <a:ext cx="4464495" cy="4275129"/>
          </a:xfrm>
        </p:spPr>
        <p:txBody>
          <a:bodyPr>
            <a:normAutofit fontScale="77500" lnSpcReduction="20000"/>
          </a:bodyPr>
          <a:lstStyle/>
          <a:p>
            <a:pPr marL="11516" marR="4607">
              <a:spcBef>
                <a:spcPts val="91"/>
              </a:spcBef>
              <a:tabLst>
                <a:tab pos="1865650" algn="l"/>
                <a:tab pos="2469108" algn="l"/>
              </a:tabLst>
            </a:pPr>
            <a:endParaRPr lang="en-US" spc="-5" dirty="0"/>
          </a:p>
          <a:p>
            <a:pPr marL="11516" marR="4607" algn="ctr">
              <a:spcBef>
                <a:spcPts val="91"/>
              </a:spcBef>
              <a:tabLst>
                <a:tab pos="1865650" algn="l"/>
                <a:tab pos="2469108" algn="l"/>
              </a:tabLst>
            </a:pPr>
            <a:r>
              <a:rPr lang="en-US" sz="2800" spc="-5" dirty="0"/>
              <a:t>Angola, Bahamas, Belgium, Brazil, Bulgaria, Burma, China, Colombia, Cyprus, Denmark, Estonia</a:t>
            </a:r>
            <a:r>
              <a:rPr lang="en-US" sz="2800" spc="-18" dirty="0"/>
              <a:t>, Finland, France,  </a:t>
            </a:r>
            <a:r>
              <a:rPr lang="en-US" sz="2800" spc="-9" dirty="0"/>
              <a:t>Georgia,  Germany, Ghana, </a:t>
            </a:r>
            <a:r>
              <a:rPr lang="en-US" sz="2800" spc="-5" dirty="0"/>
              <a:t>Greece,</a:t>
            </a:r>
            <a:r>
              <a:rPr lang="en-US" sz="2800" spc="27" dirty="0"/>
              <a:t> Honduras, </a:t>
            </a:r>
            <a:r>
              <a:rPr lang="en-US" sz="2800" spc="-5" dirty="0"/>
              <a:t>Hong </a:t>
            </a:r>
            <a:r>
              <a:rPr lang="en-US" sz="2800" spc="-18" dirty="0"/>
              <a:t>Kong, </a:t>
            </a:r>
            <a:r>
              <a:rPr lang="en-US" sz="2800" spc="-50" dirty="0"/>
              <a:t>Italy, </a:t>
            </a:r>
            <a:r>
              <a:rPr lang="en-US" sz="2800" spc="-5" dirty="0"/>
              <a:t>India, </a:t>
            </a:r>
            <a:r>
              <a:rPr lang="en-US" sz="2800" spc="-9" dirty="0"/>
              <a:t>Indonesia, Iraq, Latvia, Lithuania, Kenya, </a:t>
            </a:r>
            <a:r>
              <a:rPr lang="en-US" sz="2800" spc="-5" dirty="0"/>
              <a:t>Malaysia, </a:t>
            </a:r>
            <a:r>
              <a:rPr lang="en-GB" sz="2800" dirty="0"/>
              <a:t>Montenegro,</a:t>
            </a:r>
            <a:r>
              <a:rPr lang="en-GB" dirty="0"/>
              <a:t> </a:t>
            </a:r>
            <a:r>
              <a:rPr lang="en-US" sz="2800" spc="-5" dirty="0"/>
              <a:t>Netherlands, Nigeria, Norway, Panama, </a:t>
            </a:r>
            <a:r>
              <a:rPr lang="en-US" sz="2800" spc="-14" dirty="0"/>
              <a:t>Philippines, </a:t>
            </a:r>
            <a:r>
              <a:rPr lang="en-US" sz="2800" spc="-18" dirty="0"/>
              <a:t>Poland, Romania, </a:t>
            </a:r>
            <a:r>
              <a:rPr lang="en-US" sz="2800" spc="-54" dirty="0"/>
              <a:t>Qatar, </a:t>
            </a:r>
            <a:r>
              <a:rPr lang="en-US" sz="2800" spc="-5" dirty="0"/>
              <a:t>Saudi  </a:t>
            </a:r>
            <a:r>
              <a:rPr lang="en-US" sz="2800" dirty="0"/>
              <a:t>Arabia,</a:t>
            </a:r>
            <a:r>
              <a:rPr lang="en-US" sz="2800" spc="14" dirty="0"/>
              <a:t> Senegal, </a:t>
            </a:r>
            <a:r>
              <a:rPr lang="en-US" sz="2800" spc="-5" dirty="0"/>
              <a:t>Singapore, </a:t>
            </a:r>
            <a:r>
              <a:rPr lang="en-US" sz="2800" dirty="0"/>
              <a:t>Sri </a:t>
            </a:r>
            <a:r>
              <a:rPr lang="en-US" sz="2800" spc="-5" dirty="0"/>
              <a:t>Lanka,  Somalia, Sweden, Syria, Trinidad, </a:t>
            </a:r>
            <a:r>
              <a:rPr lang="en-US" sz="2800" spc="-82" dirty="0"/>
              <a:t>Turkey, Ukraine, UAE, </a:t>
            </a:r>
            <a:r>
              <a:rPr lang="en-US" sz="2800" spc="-5" dirty="0"/>
              <a:t>USA,</a:t>
            </a:r>
            <a:r>
              <a:rPr lang="en-US" sz="2800" spc="82" dirty="0"/>
              <a:t> Venezuela, </a:t>
            </a:r>
            <a:r>
              <a:rPr lang="en-US" sz="2800" spc="-14" dirty="0"/>
              <a:t>Vietnam and Zimbabwe</a:t>
            </a:r>
            <a:endParaRPr lang="en-US" sz="2800" dirty="0"/>
          </a:p>
          <a:p>
            <a:endParaRPr lang="en-US" dirty="0"/>
          </a:p>
        </p:txBody>
      </p:sp>
      <p:sp>
        <p:nvSpPr>
          <p:cNvPr id="71" name="Text Placeholder 3">
            <a:extLst>
              <a:ext uri="{FF2B5EF4-FFF2-40B4-BE49-F238E27FC236}">
                <a16:creationId xmlns:a16="http://schemas.microsoft.com/office/drawing/2014/main" id="{16BF53AD-A830-46A5-89A8-1700EFA0BE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63352" y="1124744"/>
            <a:ext cx="11526955" cy="658508"/>
          </a:xfrm>
        </p:spPr>
        <p:txBody>
          <a:bodyPr>
            <a:normAutofit fontScale="77500" lnSpcReduction="20000"/>
          </a:bodyPr>
          <a:lstStyle/>
          <a:p>
            <a:r>
              <a:rPr lang="en-US" sz="3800" spc="-5" dirty="0">
                <a:latin typeface="+mn-lt"/>
              </a:rPr>
              <a:t>We are proud to have graduates from across the globe including:</a:t>
            </a:r>
          </a:p>
          <a:p>
            <a:r>
              <a:rPr lang="en-US" dirty="0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EA9E8A-40E3-2C4A-A596-388798805F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352" y="332657"/>
            <a:ext cx="11238922" cy="514805"/>
          </a:xfrm>
        </p:spPr>
        <p:txBody>
          <a:bodyPr anchor="t">
            <a:no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latin typeface="+mj-lt"/>
              </a:rPr>
              <a:t>We’re Truly global</a:t>
            </a:r>
          </a:p>
        </p:txBody>
      </p:sp>
      <p:sp>
        <p:nvSpPr>
          <p:cNvPr id="5" name="Slide Number Placeholder 4" hidden="1">
            <a:extLst>
              <a:ext uri="{FF2B5EF4-FFF2-40B4-BE49-F238E27FC236}">
                <a16:creationId xmlns:a16="http://schemas.microsoft.com/office/drawing/2014/main" id="{BABEAB8A-F4F0-FA4F-9B34-AFA5755B996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279188" y="6337300"/>
            <a:ext cx="912812" cy="184150"/>
          </a:xfrm>
        </p:spPr>
        <p:txBody>
          <a:bodyPr/>
          <a:lstStyle/>
          <a:p>
            <a:pPr>
              <a:spcAft>
                <a:spcPts val="600"/>
              </a:spcAft>
            </a:pPr>
            <a:fld id="{1A6AF9FF-C12A-4068-A7D8-A3300494BCB7}" type="slidenum">
              <a:rPr lang="en-GB" smtClean="0"/>
              <a:pPr>
                <a:spcAft>
                  <a:spcPts val="600"/>
                </a:spcAft>
              </a:pPr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2244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7D2AA8-CD11-47E2-A233-EDE41784A6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621" y="188640"/>
            <a:ext cx="11005567" cy="942390"/>
          </a:xfrm>
        </p:spPr>
        <p:txBody>
          <a:bodyPr/>
          <a:lstStyle/>
          <a:p>
            <a:pPr algn="ctr"/>
            <a:r>
              <a:rPr lang="en-GB" dirty="0">
                <a:solidFill>
                  <a:schemeClr val="tx1"/>
                </a:solidFill>
                <a:latin typeface="+mj-lt"/>
              </a:rPr>
              <a:t>AND WE CARE! – OUR Student SUPPORT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6EE007F-04F5-4FC3-85DB-F1790BA5D7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944" y="1451103"/>
            <a:ext cx="3507531" cy="4372105"/>
          </a:xfrm>
        </p:spPr>
        <p:txBody>
          <a:bodyPr>
            <a:normAutofit lnSpcReduction="10000"/>
          </a:bodyPr>
          <a:lstStyle/>
          <a:p>
            <a:r>
              <a:rPr lang="en-US" sz="2400" dirty="0">
                <a:latin typeface="+mn-lt"/>
              </a:rPr>
              <a:t>STUDENT HUB</a:t>
            </a:r>
          </a:p>
          <a:p>
            <a:r>
              <a:rPr lang="en-US" sz="2400" dirty="0">
                <a:latin typeface="+mn-lt"/>
              </a:rPr>
              <a:t>The one stop shop!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400" dirty="0">
              <a:latin typeface="+mn-lt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General student support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Financial advice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Academic affairs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Health &amp; Wellbeing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Disability support</a:t>
            </a:r>
          </a:p>
          <a:p>
            <a:endParaRPr lang="en-US" sz="2400" dirty="0"/>
          </a:p>
          <a:p>
            <a:endParaRPr lang="en-GB" sz="1800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E7BF4B1-B661-4741-AA64-EC9772618C3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217817" y="1340768"/>
            <a:ext cx="3507531" cy="4372105"/>
          </a:xfrm>
        </p:spPr>
        <p:txBody>
          <a:bodyPr>
            <a:noAutofit/>
          </a:bodyPr>
          <a:lstStyle/>
          <a:p>
            <a:r>
              <a:rPr lang="en-US" sz="2400" dirty="0">
                <a:latin typeface="+mn-lt"/>
              </a:rPr>
              <a:t>STUDY &amp; ACADEMIC SUPPORT</a:t>
            </a:r>
          </a:p>
          <a:p>
            <a:r>
              <a:rPr lang="en-US" sz="2400" dirty="0">
                <a:latin typeface="+mn-lt"/>
              </a:rPr>
              <a:t>Develop your study skills!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400" dirty="0">
              <a:latin typeface="+mn-lt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Writing reports &amp; essays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Critical analysis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Referencing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Research skills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52E0494-6008-44A5-ADAA-524A713E6BA9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7828431" y="1424173"/>
            <a:ext cx="3819625" cy="4372105"/>
          </a:xfrm>
        </p:spPr>
        <p:txBody>
          <a:bodyPr>
            <a:normAutofit fontScale="85000" lnSpcReduction="20000"/>
          </a:bodyPr>
          <a:lstStyle/>
          <a:p>
            <a:r>
              <a:rPr lang="en-US" sz="2800" dirty="0">
                <a:latin typeface="+mn-lt"/>
              </a:rPr>
              <a:t>INTERNATIONAL STUDENT SUPPORT TEAM</a:t>
            </a:r>
          </a:p>
          <a:p>
            <a:r>
              <a:rPr lang="en-US" sz="2400" dirty="0">
                <a:latin typeface="+mn-lt"/>
              </a:rPr>
              <a:t>Life in the UK	</a:t>
            </a:r>
          </a:p>
          <a:p>
            <a:r>
              <a:rPr lang="en-US" sz="2400" dirty="0">
                <a:latin typeface="+mn-lt"/>
              </a:rPr>
              <a:t>Visas and employment</a:t>
            </a:r>
          </a:p>
          <a:p>
            <a:r>
              <a:rPr lang="en-US" sz="2400" dirty="0">
                <a:latin typeface="+mn-lt"/>
              </a:rPr>
              <a:t>General advice</a:t>
            </a:r>
          </a:p>
          <a:p>
            <a:endParaRPr lang="en-US" sz="2400" dirty="0">
              <a:latin typeface="+mn-lt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Questions for a recent graduate about international life at Solent? Contact an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International Alumni Ambassador</a:t>
            </a:r>
          </a:p>
          <a:p>
            <a:endParaRPr lang="en-US" sz="1800" dirty="0"/>
          </a:p>
          <a:p>
            <a:endParaRPr lang="en-GB" sz="18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F033F9-D80F-42A2-8BF5-43D6A63E538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279188" y="6337300"/>
            <a:ext cx="912812" cy="184150"/>
          </a:xfrm>
        </p:spPr>
        <p:txBody>
          <a:bodyPr/>
          <a:lstStyle/>
          <a:p>
            <a:fld id="{1A6AF9FF-C12A-4068-A7D8-A3300494BCB7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5262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Solent Maritime Society — KRISTIANE HETLEVIK">
            <a:extLst>
              <a:ext uri="{FF2B5EF4-FFF2-40B4-BE49-F238E27FC236}">
                <a16:creationId xmlns:a16="http://schemas.microsoft.com/office/drawing/2014/main" id="{EACE4C43-1911-504F-85AF-FE6A0F1F421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69" b="7362"/>
          <a:stretch/>
        </p:blipFill>
        <p:spPr bwMode="auto">
          <a:xfrm>
            <a:off x="1325931" y="1162455"/>
            <a:ext cx="9396121" cy="5285319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7D15108-964C-7A4F-A352-C74F763FA186}"/>
              </a:ext>
            </a:extLst>
          </p:cNvPr>
          <p:cNvSpPr txBox="1"/>
          <p:nvPr/>
        </p:nvSpPr>
        <p:spPr>
          <a:xfrm>
            <a:off x="335359" y="332656"/>
            <a:ext cx="11377264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600" dirty="0"/>
              <a:t>Be Part of a Community </a:t>
            </a:r>
          </a:p>
          <a:p>
            <a:pPr algn="ctr"/>
            <a:r>
              <a:rPr lang="en-US" sz="3600" dirty="0"/>
              <a:t>STUDENT LED SOLENT MARITIME SOCIETY</a:t>
            </a:r>
          </a:p>
        </p:txBody>
      </p:sp>
    </p:spTree>
    <p:extLst>
      <p:ext uri="{BB962C8B-B14F-4D97-AF65-F5344CB8AC3E}">
        <p14:creationId xmlns:p14="http://schemas.microsoft.com/office/powerpoint/2010/main" val="1511873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FF0E90E-74CD-4665-AB8A-88AFA43B0D26}"/>
              </a:ext>
            </a:extLst>
          </p:cNvPr>
          <p:cNvCxnSpPr/>
          <p:nvPr/>
        </p:nvCxnSpPr>
        <p:spPr>
          <a:xfrm>
            <a:off x="1246291" y="0"/>
            <a:ext cx="829527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3"/>
          <p:cNvSpPr txBox="1">
            <a:spLocks/>
          </p:cNvSpPr>
          <p:nvPr/>
        </p:nvSpPr>
        <p:spPr>
          <a:xfrm>
            <a:off x="264452" y="282574"/>
            <a:ext cx="6360918" cy="68291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755957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kern="1200" cap="all" spc="38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/>
              <a:t>1 </a:t>
            </a:r>
            <a:r>
              <a:rPr lang="en-GB" altLang="zh-CN" dirty="0"/>
              <a:t>year at Solent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6284470" y="2849992"/>
            <a:ext cx="3818595" cy="259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5539" indent="-155539">
              <a:buClr>
                <a:srgbClr val="FF0000"/>
              </a:buClr>
              <a:buFont typeface="Wingdings" panose="05000000000000000000" pitchFamily="2" charset="2"/>
              <a:buChar char="v"/>
            </a:pPr>
            <a:endParaRPr lang="en-GB" sz="1089" dirty="0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5626" y="2060848"/>
            <a:ext cx="5040560" cy="4072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GB" sz="2400" dirty="0"/>
              <a:t>2022/23 </a:t>
            </a:r>
            <a:r>
              <a:rPr lang="en-GB" altLang="zh-CN" sz="2400" dirty="0"/>
              <a:t>Full-time Study</a:t>
            </a:r>
            <a:endParaRPr lang="en-US" altLang="zh-CN" sz="2400" dirty="0"/>
          </a:p>
          <a:p>
            <a:pPr>
              <a:buClr>
                <a:srgbClr val="FF0000"/>
              </a:buClr>
            </a:pP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altLang="zh-CN" sz="2400" dirty="0"/>
              <a:t>Bachelor</a:t>
            </a:r>
            <a:r>
              <a:rPr lang="en-GB" sz="2400" dirty="0"/>
              <a:t>: £14,250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MA: £14,100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MSc: £14,550</a:t>
            </a:r>
          </a:p>
          <a:p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GB" altLang="zh-CN" sz="2400" dirty="0"/>
              <a:t>Solent ranked 7</a:t>
            </a:r>
            <a:r>
              <a:rPr lang="en-GB" altLang="zh-CN" sz="2400" baseline="30000" dirty="0"/>
              <a:t>th</a:t>
            </a:r>
            <a:r>
              <a:rPr lang="en-GB" altLang="zh-CN" sz="2400" dirty="0"/>
              <a:t> most </a:t>
            </a:r>
            <a:r>
              <a:rPr lang="en-GB" altLang="zh-CN" sz="2400" dirty="0">
                <a:solidFill>
                  <a:srgbClr val="FF0000"/>
                </a:solidFill>
              </a:rPr>
              <a:t>affordable British University </a:t>
            </a:r>
            <a:r>
              <a:rPr lang="en-GB" altLang="zh-CN" sz="2400" dirty="0"/>
              <a:t>for international students</a:t>
            </a:r>
            <a:endParaRPr lang="en-US" altLang="zh-CN" sz="2400" dirty="0"/>
          </a:p>
          <a:p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buClr>
                <a:srgbClr val="FF0000"/>
              </a:buClr>
            </a:pPr>
            <a:endParaRPr lang="en-GB" sz="1862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Title 3"/>
          <p:cNvSpPr txBox="1">
            <a:spLocks/>
          </p:cNvSpPr>
          <p:nvPr/>
        </p:nvSpPr>
        <p:spPr>
          <a:xfrm>
            <a:off x="5479110" y="318273"/>
            <a:ext cx="4461012" cy="850866"/>
          </a:xfrm>
          <a:prstGeom prst="rect">
            <a:avLst/>
          </a:prstGeom>
        </p:spPr>
        <p:txBody>
          <a:bodyPr vert="horz" lIns="0" tIns="0" rIns="0" bIns="0" rtlCol="0" anchor="t">
            <a:normAutofit fontScale="97500"/>
          </a:bodyPr>
          <a:lstStyle>
            <a:lvl1pPr algn="l" defTabSz="755957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kern="1200" cap="all" spc="38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altLang="zh-CN" sz="3266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endParaRPr lang="en-GB" sz="3266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249826" y="1059498"/>
            <a:ext cx="2122697" cy="4273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altLang="zh-CN" sz="2177" dirty="0"/>
              <a:t>Living Expenses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559496" y="1059497"/>
            <a:ext cx="1681037" cy="4273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altLang="zh-CN" sz="2177" dirty="0"/>
              <a:t>Tuition Fees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D91C9C4C-427E-FA0C-74DD-0C4C1A0027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2103255"/>
              </p:ext>
            </p:extLst>
          </p:nvPr>
        </p:nvGraphicFramePr>
        <p:xfrm>
          <a:off x="5663952" y="1705789"/>
          <a:ext cx="5660205" cy="4647728"/>
        </p:xfrm>
        <a:graphic>
          <a:graphicData uri="http://schemas.openxmlformats.org/drawingml/2006/table">
            <a:tbl>
              <a:tblPr/>
              <a:tblGrid>
                <a:gridCol w="1886735">
                  <a:extLst>
                    <a:ext uri="{9D8B030D-6E8A-4147-A177-3AD203B41FA5}">
                      <a16:colId xmlns:a16="http://schemas.microsoft.com/office/drawing/2014/main" val="2891756895"/>
                    </a:ext>
                  </a:extLst>
                </a:gridCol>
                <a:gridCol w="1886735">
                  <a:extLst>
                    <a:ext uri="{9D8B030D-6E8A-4147-A177-3AD203B41FA5}">
                      <a16:colId xmlns:a16="http://schemas.microsoft.com/office/drawing/2014/main" val="263922596"/>
                    </a:ext>
                  </a:extLst>
                </a:gridCol>
                <a:gridCol w="1886735">
                  <a:extLst>
                    <a:ext uri="{9D8B030D-6E8A-4147-A177-3AD203B41FA5}">
                      <a16:colId xmlns:a16="http://schemas.microsoft.com/office/drawing/2014/main" val="3658697630"/>
                    </a:ext>
                  </a:extLst>
                </a:gridCol>
              </a:tblGrid>
              <a:tr h="312184">
                <a:tc>
                  <a:txBody>
                    <a:bodyPr/>
                    <a:lstStyle/>
                    <a:p>
                      <a:pPr algn="l" fontAlgn="ctr"/>
                      <a:r>
                        <a:rPr lang="en-GB" b="1">
                          <a:solidFill>
                            <a:srgbClr val="FFFFFF"/>
                          </a:solidFill>
                          <a:effectLst/>
                          <a:latin typeface="Bliss"/>
                        </a:rPr>
                        <a:t>Expenditure</a:t>
                      </a:r>
                    </a:p>
                  </a:txBody>
                  <a:tcPr anchor="ctr">
                    <a:lnL w="6350" cap="flat" cmpd="sng" algn="ctr">
                      <a:solidFill>
                        <a:srgbClr val="4662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662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662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6626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b="1">
                          <a:solidFill>
                            <a:srgbClr val="FFFFFF"/>
                          </a:solidFill>
                          <a:effectLst/>
                          <a:latin typeface="Bliss"/>
                        </a:rPr>
                        <a:t> Average cost per week</a:t>
                      </a:r>
                    </a:p>
                  </a:txBody>
                  <a:tcPr anchor="ctr">
                    <a:lnL w="6350" cap="flat" cmpd="sng" algn="ctr">
                      <a:solidFill>
                        <a:srgbClr val="4662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662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662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6626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b="1">
                          <a:solidFill>
                            <a:srgbClr val="FFFFFF"/>
                          </a:solidFill>
                          <a:effectLst/>
                          <a:latin typeface="Bliss"/>
                        </a:rPr>
                        <a:t>Average cost per academic year*</a:t>
                      </a:r>
                    </a:p>
                  </a:txBody>
                  <a:tcPr anchor="ctr">
                    <a:lnL w="6350" cap="flat" cmpd="sng" algn="ctr">
                      <a:solidFill>
                        <a:srgbClr val="4662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662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662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6626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8196324"/>
                  </a:ext>
                </a:extLst>
              </a:tr>
              <a:tr h="823032">
                <a:tc>
                  <a:txBody>
                    <a:bodyPr/>
                    <a:lstStyle/>
                    <a:p>
                      <a:pPr fontAlgn="t"/>
                      <a:r>
                        <a:rPr lang="en-GB" b="1">
                          <a:effectLst/>
                          <a:latin typeface="Bliss"/>
                        </a:rPr>
                        <a:t>Solent University student residence (2021-22 figs) (incl. utility bills: heating, electricity, water)</a:t>
                      </a:r>
                    </a:p>
                  </a:txBody>
                  <a:tcPr>
                    <a:lnL w="635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GB" b="1">
                          <a:effectLst/>
                          <a:latin typeface="Bliss"/>
                        </a:rPr>
                        <a:t>£108.50 - £154</a:t>
                      </a:r>
                    </a:p>
                  </a:txBody>
                  <a:tcPr>
                    <a:lnL w="635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GB" b="1">
                          <a:effectLst/>
                          <a:latin typeface="Bliss"/>
                        </a:rPr>
                        <a:t>£4464 - £6336</a:t>
                      </a:r>
                      <a:br>
                        <a:rPr lang="en-GB" b="1">
                          <a:effectLst/>
                          <a:latin typeface="Bliss"/>
                        </a:rPr>
                      </a:br>
                      <a:r>
                        <a:rPr lang="en-GB" b="1">
                          <a:effectLst/>
                          <a:latin typeface="Bliss"/>
                        </a:rPr>
                        <a:t>(over 41 weeks)</a:t>
                      </a:r>
                    </a:p>
                  </a:txBody>
                  <a:tcPr>
                    <a:lnL w="635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046559"/>
                  </a:ext>
                </a:extLst>
              </a:tr>
              <a:tr h="184473">
                <a:tc>
                  <a:txBody>
                    <a:bodyPr/>
                    <a:lstStyle/>
                    <a:p>
                      <a:pPr fontAlgn="t"/>
                      <a:r>
                        <a:rPr lang="en-GB" b="1">
                          <a:effectLst/>
                          <a:latin typeface="Bliss"/>
                        </a:rPr>
                        <a:t>Food</a:t>
                      </a:r>
                    </a:p>
                  </a:txBody>
                  <a:tcPr>
                    <a:lnL w="635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GB" b="1">
                          <a:effectLst/>
                          <a:latin typeface="Bliss"/>
                        </a:rPr>
                        <a:t>£30 - £40</a:t>
                      </a:r>
                    </a:p>
                  </a:txBody>
                  <a:tcPr>
                    <a:lnL w="635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GB" b="1">
                          <a:effectLst/>
                          <a:latin typeface="Bliss"/>
                        </a:rPr>
                        <a:t>£1,200 - £1,600</a:t>
                      </a:r>
                    </a:p>
                  </a:txBody>
                  <a:tcPr>
                    <a:lnL w="635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6401242"/>
                  </a:ext>
                </a:extLst>
              </a:tr>
              <a:tr h="312184">
                <a:tc>
                  <a:txBody>
                    <a:bodyPr/>
                    <a:lstStyle/>
                    <a:p>
                      <a:pPr fontAlgn="t"/>
                      <a:r>
                        <a:rPr lang="en-GB" b="1">
                          <a:effectLst/>
                          <a:latin typeface="Bliss"/>
                        </a:rPr>
                        <a:t>Toiletries, laundry, etc</a:t>
                      </a:r>
                    </a:p>
                  </a:txBody>
                  <a:tcPr>
                    <a:lnL w="635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GB" b="1">
                          <a:effectLst/>
                          <a:latin typeface="Bliss"/>
                        </a:rPr>
                        <a:t>£12</a:t>
                      </a:r>
                    </a:p>
                  </a:txBody>
                  <a:tcPr>
                    <a:lnL w="635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GB" b="1">
                          <a:effectLst/>
                          <a:latin typeface="Bliss"/>
                        </a:rPr>
                        <a:t>£480</a:t>
                      </a:r>
                    </a:p>
                  </a:txBody>
                  <a:tcPr>
                    <a:lnL w="635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2536065"/>
                  </a:ext>
                </a:extLst>
              </a:tr>
              <a:tr h="312184">
                <a:tc>
                  <a:txBody>
                    <a:bodyPr/>
                    <a:lstStyle/>
                    <a:p>
                      <a:pPr fontAlgn="t"/>
                      <a:r>
                        <a:rPr lang="en-GB" b="1">
                          <a:effectLst/>
                          <a:latin typeface="Bliss"/>
                        </a:rPr>
                        <a:t>Books and other material</a:t>
                      </a:r>
                    </a:p>
                  </a:txBody>
                  <a:tcPr>
                    <a:lnL w="635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GB" b="1">
                          <a:effectLst/>
                          <a:latin typeface="Bliss"/>
                        </a:rPr>
                        <a:t>£10</a:t>
                      </a:r>
                    </a:p>
                  </a:txBody>
                  <a:tcPr>
                    <a:lnL w="635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GB" b="1">
                          <a:effectLst/>
                          <a:latin typeface="Bliss"/>
                        </a:rPr>
                        <a:t>£400</a:t>
                      </a:r>
                    </a:p>
                  </a:txBody>
                  <a:tcPr>
                    <a:lnL w="635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111028"/>
                  </a:ext>
                </a:extLst>
              </a:tr>
              <a:tr h="439896">
                <a:tc>
                  <a:txBody>
                    <a:bodyPr/>
                    <a:lstStyle/>
                    <a:p>
                      <a:pPr fontAlgn="t"/>
                      <a:r>
                        <a:rPr lang="en-GB" b="1">
                          <a:effectLst/>
                          <a:latin typeface="Bliss"/>
                        </a:rPr>
                        <a:t>Leisure/social (entertainment, going out)</a:t>
                      </a:r>
                    </a:p>
                  </a:txBody>
                  <a:tcPr>
                    <a:lnL w="635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GB" b="1">
                          <a:effectLst/>
                          <a:latin typeface="Bliss"/>
                        </a:rPr>
                        <a:t>£30</a:t>
                      </a:r>
                    </a:p>
                  </a:txBody>
                  <a:tcPr>
                    <a:lnL w="635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GB" b="1">
                          <a:effectLst/>
                          <a:latin typeface="Bliss"/>
                        </a:rPr>
                        <a:t>£1,200</a:t>
                      </a:r>
                    </a:p>
                  </a:txBody>
                  <a:tcPr>
                    <a:lnL w="635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726123"/>
                  </a:ext>
                </a:extLst>
              </a:tr>
              <a:tr h="184473">
                <a:tc>
                  <a:txBody>
                    <a:bodyPr/>
                    <a:lstStyle/>
                    <a:p>
                      <a:pPr fontAlgn="t"/>
                      <a:r>
                        <a:rPr lang="en-GB" b="1">
                          <a:effectLst/>
                          <a:latin typeface="Bliss"/>
                        </a:rPr>
                        <a:t>Mobile phone</a:t>
                      </a:r>
                    </a:p>
                  </a:txBody>
                  <a:tcPr>
                    <a:lnL w="635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GB" b="1">
                          <a:effectLst/>
                          <a:latin typeface="Bliss"/>
                        </a:rPr>
                        <a:t>£10</a:t>
                      </a:r>
                    </a:p>
                  </a:txBody>
                  <a:tcPr>
                    <a:lnL w="635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GB" b="1">
                          <a:effectLst/>
                          <a:latin typeface="Bliss"/>
                        </a:rPr>
                        <a:t>£400</a:t>
                      </a:r>
                    </a:p>
                  </a:txBody>
                  <a:tcPr>
                    <a:lnL w="635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2302806"/>
                  </a:ext>
                </a:extLst>
              </a:tr>
              <a:tr h="184473">
                <a:tc>
                  <a:txBody>
                    <a:bodyPr/>
                    <a:lstStyle/>
                    <a:p>
                      <a:pPr fontAlgn="t"/>
                      <a:r>
                        <a:rPr lang="en-GB" b="1">
                          <a:effectLst/>
                          <a:latin typeface="Bliss"/>
                        </a:rPr>
                        <a:t>Internet</a:t>
                      </a:r>
                    </a:p>
                  </a:txBody>
                  <a:tcPr>
                    <a:lnL w="635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GB" b="1">
                          <a:effectLst/>
                          <a:latin typeface="Bliss"/>
                        </a:rPr>
                        <a:t>£6</a:t>
                      </a:r>
                    </a:p>
                  </a:txBody>
                  <a:tcPr>
                    <a:lnL w="635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GB" b="1">
                          <a:effectLst/>
                          <a:latin typeface="Bliss"/>
                        </a:rPr>
                        <a:t>£240</a:t>
                      </a:r>
                    </a:p>
                  </a:txBody>
                  <a:tcPr>
                    <a:lnL w="635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2413442"/>
                  </a:ext>
                </a:extLst>
              </a:tr>
              <a:tr h="312184">
                <a:tc>
                  <a:txBody>
                    <a:bodyPr/>
                    <a:lstStyle/>
                    <a:p>
                      <a:pPr fontAlgn="t"/>
                      <a:r>
                        <a:rPr lang="en-GB" b="1">
                          <a:effectLst/>
                          <a:latin typeface="Bliss"/>
                        </a:rPr>
                        <a:t>Contents insurance</a:t>
                      </a:r>
                    </a:p>
                  </a:txBody>
                  <a:tcPr>
                    <a:lnL w="635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GB" b="1">
                          <a:effectLst/>
                          <a:latin typeface="Bliss"/>
                        </a:rPr>
                        <a:t>£2 - £3</a:t>
                      </a:r>
                    </a:p>
                  </a:txBody>
                  <a:tcPr>
                    <a:lnL w="635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GB" b="1">
                          <a:effectLst/>
                          <a:latin typeface="Bliss"/>
                        </a:rPr>
                        <a:t>£80 - £120</a:t>
                      </a:r>
                    </a:p>
                  </a:txBody>
                  <a:tcPr>
                    <a:lnL w="635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6069635"/>
                  </a:ext>
                </a:extLst>
              </a:tr>
              <a:tr h="184473">
                <a:tc>
                  <a:txBody>
                    <a:bodyPr/>
                    <a:lstStyle/>
                    <a:p>
                      <a:pPr fontAlgn="t"/>
                      <a:r>
                        <a:rPr lang="en-GB" b="1">
                          <a:effectLst/>
                          <a:latin typeface="Bliss"/>
                        </a:rPr>
                        <a:t>TV Licence</a:t>
                      </a:r>
                    </a:p>
                  </a:txBody>
                  <a:tcPr>
                    <a:lnL w="635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GB" b="1">
                          <a:effectLst/>
                          <a:latin typeface="Bliss"/>
                        </a:rPr>
                        <a:t>£3.98</a:t>
                      </a:r>
                    </a:p>
                  </a:txBody>
                  <a:tcPr>
                    <a:lnL w="635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GB" b="1" dirty="0">
                          <a:effectLst/>
                          <a:latin typeface="Bliss"/>
                        </a:rPr>
                        <a:t>£159</a:t>
                      </a:r>
                    </a:p>
                  </a:txBody>
                  <a:tcPr>
                    <a:lnL w="635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08462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25595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3EDE41A4-D91A-4B85-8CD2-5F02CD4F2EBE}"/>
              </a:ext>
            </a:extLst>
          </p:cNvPr>
          <p:cNvCxnSpPr/>
          <p:nvPr/>
        </p:nvCxnSpPr>
        <p:spPr>
          <a:xfrm>
            <a:off x="1246291" y="0"/>
            <a:ext cx="829527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/>
          <p:cNvGrpSpPr/>
          <p:nvPr/>
        </p:nvGrpSpPr>
        <p:grpSpPr>
          <a:xfrm>
            <a:off x="254104" y="284294"/>
            <a:ext cx="9888489" cy="1871847"/>
            <a:chOff x="4325604" y="-40669"/>
            <a:chExt cx="6018530" cy="2063364"/>
          </a:xfrm>
        </p:grpSpPr>
        <p:sp>
          <p:nvSpPr>
            <p:cNvPr id="10" name="Title 3"/>
            <p:cNvSpPr txBox="1">
              <a:spLocks/>
            </p:cNvSpPr>
            <p:nvPr/>
          </p:nvSpPr>
          <p:spPr>
            <a:xfrm>
              <a:off x="4325604" y="-40669"/>
              <a:ext cx="5431307" cy="674763"/>
            </a:xfrm>
            <a:prstGeom prst="rect">
              <a:avLst/>
            </a:prstGeom>
          </p:spPr>
          <p:txBody>
            <a:bodyPr vert="horz" lIns="0" tIns="0" rIns="0" bIns="0" rtlCol="0" anchor="t">
              <a:normAutofit fontScale="97500"/>
            </a:bodyPr>
            <a:lstStyle>
              <a:lvl1pPr algn="l" defTabSz="755957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3600" kern="1200" cap="all" spc="380" baseline="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GB" sz="4000" dirty="0"/>
                <a:t>Hear from our Students:</a:t>
              </a:r>
            </a:p>
          </p:txBody>
        </p:sp>
        <p:sp>
          <p:nvSpPr>
            <p:cNvPr id="5" name="Rectangle 4"/>
            <p:cNvSpPr/>
            <p:nvPr/>
          </p:nvSpPr>
          <p:spPr>
            <a:xfrm>
              <a:off x="5073601" y="874206"/>
              <a:ext cx="5270533" cy="114848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Clr>
                  <a:srgbClr val="FF0000"/>
                </a:buClr>
              </a:pPr>
              <a:endParaRPr lang="en-GB" sz="1452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endParaRPr>
            </a:p>
            <a:p>
              <a:pPr>
                <a:buClr>
                  <a:srgbClr val="FF0000"/>
                </a:buClr>
              </a:pPr>
              <a:endParaRPr lang="en-GB" sz="1452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endParaRPr>
            </a:p>
            <a:p>
              <a:pPr>
                <a:buClr>
                  <a:srgbClr val="FF0000"/>
                </a:buClr>
              </a:pPr>
              <a:endParaRPr lang="en-GB" sz="1452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endParaRPr>
            </a:p>
            <a:p>
              <a:pPr>
                <a:buClr>
                  <a:srgbClr val="FF0000"/>
                </a:buClr>
              </a:pPr>
              <a:endParaRPr lang="en-GB" sz="1814" dirty="0">
                <a:solidFill>
                  <a:srgbClr val="33373C"/>
                </a:solidFill>
                <a:latin typeface="Trebuchet MS" panose="020B0603020202020204" pitchFamily="34" charset="0"/>
              </a:endParaRPr>
            </a:p>
          </p:txBody>
        </p:sp>
      </p:grpSp>
      <p:pic>
        <p:nvPicPr>
          <p:cNvPr id="3" name="Picture 5" descr="Text&#10;&#10;Description automatically generated">
            <a:extLst>
              <a:ext uri="{FF2B5EF4-FFF2-40B4-BE49-F238E27FC236}">
                <a16:creationId xmlns:a16="http://schemas.microsoft.com/office/drawing/2014/main" id="{17529946-925D-E4EF-6C2E-B1ABDC682A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51" y="1154343"/>
            <a:ext cx="5971116" cy="2549066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99DDC600-0B17-6BDD-7860-0B8E907DED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3734" y="1387868"/>
            <a:ext cx="5971116" cy="3870595"/>
          </a:xfrm>
          <a:prstGeom prst="rect">
            <a:avLst/>
          </a:prstGeom>
        </p:spPr>
      </p:pic>
      <p:pic>
        <p:nvPicPr>
          <p:cNvPr id="9" name="Picture 10" descr="Text&#10;&#10;Description automatically generated">
            <a:extLst>
              <a:ext uri="{FF2B5EF4-FFF2-40B4-BE49-F238E27FC236}">
                <a16:creationId xmlns:a16="http://schemas.microsoft.com/office/drawing/2014/main" id="{E0C1C22B-622E-D334-EFF7-3E13E4E04D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317" y="4105925"/>
            <a:ext cx="5177366" cy="2202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817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C2ED69-8C2C-429B-8A92-9201B9D0C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8" y="108706"/>
            <a:ext cx="7560840" cy="1310675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accent6"/>
                </a:solidFill>
              </a:rPr>
              <a:t>Value Added Service from Sea and Beyond </a:t>
            </a:r>
            <a:endParaRPr lang="en-IN" dirty="0">
              <a:solidFill>
                <a:schemeClr val="accent6"/>
              </a:solidFill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6B8CD7A8-5652-4DE0-9D4C-89E5EE50214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31224062"/>
              </p:ext>
            </p:extLst>
          </p:nvPr>
        </p:nvGraphicFramePr>
        <p:xfrm>
          <a:off x="911424" y="1844824"/>
          <a:ext cx="9433048" cy="4320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15791C33-F638-4F85-81F7-843060B4133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4512" y="108706"/>
            <a:ext cx="1258084" cy="1092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5914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07368" y="2132856"/>
            <a:ext cx="11377263" cy="2756169"/>
          </a:xfrm>
        </p:spPr>
        <p:txBody>
          <a:bodyPr/>
          <a:lstStyle/>
          <a:p>
            <a:r>
              <a:rPr lang="en-GB" dirty="0">
                <a:latin typeface="+mj-lt"/>
              </a:rPr>
              <a:t>THANK YOU VERY MUCH FOR YOUR TIME. </a:t>
            </a:r>
            <a:br>
              <a:rPr lang="en-GB" dirty="0">
                <a:latin typeface="+mj-lt"/>
              </a:rPr>
            </a:br>
            <a:br>
              <a:rPr lang="en-GB" dirty="0">
                <a:latin typeface="+mj-lt"/>
              </a:rPr>
            </a:br>
            <a:r>
              <a:rPr lang="en-GB" dirty="0">
                <a:latin typeface="+mj-lt"/>
              </a:rPr>
              <a:t>DO YOU HAVE ANY QUESTION(S)?</a:t>
            </a:r>
          </a:p>
        </p:txBody>
      </p:sp>
    </p:spTree>
    <p:extLst>
      <p:ext uri="{BB962C8B-B14F-4D97-AF65-F5344CB8AC3E}">
        <p14:creationId xmlns:p14="http://schemas.microsoft.com/office/powerpoint/2010/main" val="3320060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7" name="Google Shape;127;p15"/>
          <p:cNvCxnSpPr/>
          <p:nvPr/>
        </p:nvCxnSpPr>
        <p:spPr>
          <a:xfrm>
            <a:off x="2419149" y="1897380"/>
            <a:ext cx="7475220" cy="0"/>
          </a:xfrm>
          <a:prstGeom prst="straightConnector1">
            <a:avLst/>
          </a:prstGeom>
          <a:noFill/>
          <a:ln w="12700" cap="flat" cmpd="sng">
            <a:solidFill>
              <a:srgbClr val="3F3F3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28" name="Google Shape;128;p15"/>
          <p:cNvSpPr/>
          <p:nvPr/>
        </p:nvSpPr>
        <p:spPr>
          <a:xfrm>
            <a:off x="2135559" y="188640"/>
            <a:ext cx="9144000" cy="658785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29" name="Google Shape;129;p15"/>
          <p:cNvSpPr txBox="1">
            <a:spLocks noGrp="1"/>
          </p:cNvSpPr>
          <p:nvPr>
            <p:ph type="title"/>
          </p:nvPr>
        </p:nvSpPr>
        <p:spPr>
          <a:xfrm>
            <a:off x="6096001" y="614356"/>
            <a:ext cx="4507814" cy="75237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b" anchorCtr="0">
            <a:noAutofit/>
          </a:bodyPr>
          <a:lstStyle/>
          <a:p>
            <a:pPr>
              <a:buSzPts val="4800"/>
            </a:pPr>
            <a:r>
              <a:rPr lang="en-GB" sz="4800" dirty="0">
                <a:latin typeface="Calibri" panose="020F0502020204030204" pitchFamily="34" charset="0"/>
                <a:cs typeface="Calibri" panose="020F0502020204030204" pitchFamily="34" charset="0"/>
              </a:rPr>
              <a:t>Our Focus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0" name="Google Shape;130;p15" descr="A picture containing table, sitting, green, food&#10;&#10;Description automatically generated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32363" y="1196756"/>
            <a:ext cx="4006650" cy="368066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1" name="Google Shape;131;p15"/>
          <p:cNvCxnSpPr/>
          <p:nvPr/>
        </p:nvCxnSpPr>
        <p:spPr>
          <a:xfrm>
            <a:off x="6156759" y="1366734"/>
            <a:ext cx="3429000" cy="0"/>
          </a:xfrm>
          <a:prstGeom prst="straightConnector1">
            <a:avLst/>
          </a:prstGeom>
          <a:noFill/>
          <a:ln w="12700" cap="flat" cmpd="sng">
            <a:solidFill>
              <a:srgbClr val="3F3F3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32" name="Google Shape;132;p15"/>
          <p:cNvSpPr txBox="1">
            <a:spLocks noGrp="1"/>
          </p:cNvSpPr>
          <p:nvPr>
            <p:ph type="body" idx="1"/>
          </p:nvPr>
        </p:nvSpPr>
        <p:spPr>
          <a:xfrm>
            <a:off x="6096000" y="1604581"/>
            <a:ext cx="5183559" cy="434469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45700" rIns="0" bIns="45700" rtlCol="0" anchor="t" anchorCtr="0">
            <a:noAutofit/>
          </a:bodyPr>
          <a:lstStyle/>
          <a:p>
            <a:pPr marL="91440" indent="-11430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Arial"/>
              <a:buChar char="•"/>
            </a:pPr>
            <a:r>
              <a:rPr lang="en-GB" sz="1800" dirty="0"/>
              <a:t> </a:t>
            </a:r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Increase </a:t>
            </a:r>
            <a:r>
              <a:rPr lang="en-GB" sz="1800" u="sng" dirty="0">
                <a:latin typeface="Calibri" panose="020F0502020204030204" pitchFamily="34" charset="0"/>
                <a:cs typeface="Calibri" panose="020F0502020204030204" pitchFamily="34" charset="0"/>
              </a:rPr>
              <a:t>YOUR</a:t>
            </a:r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 awareness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1440" indent="-114300">
              <a:lnSpc>
                <a:spcPct val="90000"/>
              </a:lnSpc>
              <a:spcBef>
                <a:spcPts val="1400"/>
              </a:spcBef>
              <a:buClr>
                <a:schemeClr val="dk1"/>
              </a:buClr>
              <a:buFont typeface="Arial"/>
              <a:buChar char="•"/>
            </a:pPr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 Provide </a:t>
            </a:r>
            <a:r>
              <a:rPr lang="en-GB" sz="1800" u="sng" dirty="0">
                <a:latin typeface="Calibri" panose="020F0502020204030204" pitchFamily="34" charset="0"/>
                <a:cs typeface="Calibri" panose="020F0502020204030204" pitchFamily="34" charset="0"/>
              </a:rPr>
              <a:t>YOU</a:t>
            </a:r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 with consolidated information from credible sources</a:t>
            </a:r>
            <a:endParaRPr sz="1800" u="sng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1440" indent="-114300">
              <a:lnSpc>
                <a:spcPct val="90000"/>
              </a:lnSpc>
              <a:spcBef>
                <a:spcPts val="1400"/>
              </a:spcBef>
              <a:buClr>
                <a:schemeClr val="dk1"/>
              </a:buClr>
              <a:buFont typeface="Arial"/>
              <a:buChar char="•"/>
            </a:pPr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 Help </a:t>
            </a:r>
            <a:r>
              <a:rPr lang="en-GB" sz="1800" u="sng" dirty="0">
                <a:latin typeface="Calibri" panose="020F0502020204030204" pitchFamily="34" charset="0"/>
                <a:cs typeface="Calibri" panose="020F0502020204030204" pitchFamily="34" charset="0"/>
              </a:rPr>
              <a:t>YOU</a:t>
            </a:r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 to evaluate relevance of information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1440" indent="-114300">
              <a:lnSpc>
                <a:spcPct val="90000"/>
              </a:lnSpc>
              <a:spcBef>
                <a:spcPts val="1400"/>
              </a:spcBef>
              <a:buClr>
                <a:schemeClr val="dk1"/>
              </a:buClr>
              <a:buFont typeface="Arial"/>
              <a:buChar char="•"/>
            </a:pPr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 Assist </a:t>
            </a:r>
            <a:r>
              <a:rPr lang="en-GB" sz="1800" u="sng" dirty="0">
                <a:latin typeface="Calibri" panose="020F0502020204030204" pitchFamily="34" charset="0"/>
                <a:cs typeface="Calibri" panose="020F0502020204030204" pitchFamily="34" charset="0"/>
              </a:rPr>
              <a:t>YOU</a:t>
            </a:r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 to make a well-informed decisions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90000"/>
              </a:lnSpc>
              <a:spcBef>
                <a:spcPts val="1400"/>
              </a:spcBef>
              <a:buClr>
                <a:schemeClr val="dk1"/>
              </a:buClr>
              <a:buNone/>
            </a:pPr>
            <a:r>
              <a:rPr lang="en-GB" sz="1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Some DO’s and DON’Ts please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90000"/>
              </a:lnSpc>
              <a:spcBef>
                <a:spcPts val="1400"/>
              </a:spcBef>
              <a:buClr>
                <a:schemeClr val="dk1"/>
              </a:buClr>
              <a:buFont typeface="Arial"/>
              <a:buChar char="•"/>
            </a:pPr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Please submit questions </a:t>
            </a:r>
            <a:r>
              <a:rPr lang="en-GB" sz="1800" u="sng" dirty="0">
                <a:latin typeface="Calibri" panose="020F0502020204030204" pitchFamily="34" charset="0"/>
                <a:cs typeface="Calibri" panose="020F0502020204030204" pitchFamily="34" charset="0"/>
              </a:rPr>
              <a:t>NOW</a:t>
            </a:r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 and with each slide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90000"/>
              </a:lnSpc>
              <a:spcBef>
                <a:spcPts val="1400"/>
              </a:spcBef>
              <a:buClr>
                <a:schemeClr val="dk1"/>
              </a:buClr>
              <a:buFont typeface="Arial"/>
              <a:buChar char="•"/>
            </a:pPr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Our focus today is </a:t>
            </a:r>
            <a:r>
              <a:rPr lang="en-GB" sz="1800" u="sng" dirty="0">
                <a:latin typeface="Calibri" panose="020F0502020204030204" pitchFamily="34" charset="0"/>
                <a:cs typeface="Calibri" panose="020F0502020204030204" pitchFamily="34" charset="0"/>
              </a:rPr>
              <a:t>YOU</a:t>
            </a:r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 but please be mindful of others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90000"/>
              </a:lnSpc>
              <a:spcBef>
                <a:spcPts val="1400"/>
              </a:spcBef>
              <a:buClr>
                <a:schemeClr val="dk1"/>
              </a:buClr>
              <a:buFont typeface="Arial"/>
              <a:buChar char="•"/>
            </a:pPr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Slides will be shared later by email</a:t>
            </a:r>
            <a:endParaRPr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90000"/>
              </a:lnSpc>
              <a:spcBef>
                <a:spcPts val="1400"/>
              </a:spcBef>
              <a:buClr>
                <a:schemeClr val="dk1"/>
              </a:buClr>
              <a:buNone/>
            </a:pPr>
            <a:endParaRPr sz="1800" dirty="0">
              <a:solidFill>
                <a:srgbClr val="FF0000"/>
              </a:solidFill>
            </a:endParaRPr>
          </a:p>
          <a:p>
            <a:pPr marL="91440" indent="0">
              <a:lnSpc>
                <a:spcPct val="90000"/>
              </a:lnSpc>
              <a:spcBef>
                <a:spcPts val="1400"/>
              </a:spcBef>
              <a:buNone/>
            </a:pPr>
            <a:endParaRPr sz="1800" dirty="0"/>
          </a:p>
        </p:txBody>
      </p:sp>
      <p:pic>
        <p:nvPicPr>
          <p:cNvPr id="134" name="Google Shape;134;p15" descr="A close up of a sig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866777" y="87682"/>
            <a:ext cx="1196978" cy="9028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890275" y="278797"/>
            <a:ext cx="8755545" cy="514805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chemeClr val="tx1"/>
                </a:solidFill>
                <a:latin typeface="+mj-lt"/>
              </a:rPr>
              <a:t>Key Contacts 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14098-EA5F-4E0F-8262-B37EEDEAEE84}" type="slidenum">
              <a:rPr lang="en-GB" smtClean="0"/>
              <a:pPr/>
              <a:t>4</a:t>
            </a:fld>
            <a:endParaRPr lang="en-GB"/>
          </a:p>
        </p:txBody>
      </p:sp>
      <p:sp>
        <p:nvSpPr>
          <p:cNvPr id="9" name="Content Placeholder 8"/>
          <p:cNvSpPr>
            <a:spLocks noGrp="1"/>
          </p:cNvSpPr>
          <p:nvPr>
            <p:ph idx="13"/>
          </p:nvPr>
        </p:nvSpPr>
        <p:spPr>
          <a:xfrm>
            <a:off x="1780168" y="3645024"/>
            <a:ext cx="3144418" cy="1280596"/>
          </a:xfrm>
        </p:spPr>
        <p:txBody>
          <a:bodyPr>
            <a:noAutofit/>
          </a:bodyPr>
          <a:lstStyle/>
          <a:p>
            <a:r>
              <a:rPr lang="en-GB" sz="1270" spc="0" dirty="0">
                <a:latin typeface="+mn-lt"/>
              </a:rPr>
              <a:t>Meritza Hengari </a:t>
            </a:r>
          </a:p>
          <a:p>
            <a:endParaRPr lang="en-GB" sz="1270" b="1" spc="0" dirty="0">
              <a:latin typeface="+mn-lt"/>
            </a:endParaRPr>
          </a:p>
          <a:p>
            <a:pPr>
              <a:lnSpc>
                <a:spcPct val="100000"/>
              </a:lnSpc>
            </a:pPr>
            <a:r>
              <a:rPr lang="en-GB" sz="1270" b="1" spc="0" dirty="0">
                <a:latin typeface="+mn-lt"/>
              </a:rPr>
              <a:t>Senior International Officer (South Asia)</a:t>
            </a:r>
          </a:p>
          <a:p>
            <a:endParaRPr lang="en-GB" sz="1270" spc="0" dirty="0">
              <a:latin typeface="+mn-lt"/>
            </a:endParaRPr>
          </a:p>
          <a:p>
            <a:r>
              <a:rPr lang="en-GB" sz="1270" spc="0" dirty="0">
                <a:latin typeface="+mn-lt"/>
              </a:rPr>
              <a:t>Email: </a:t>
            </a:r>
            <a:r>
              <a:rPr lang="en-GB" sz="1270" spc="0" dirty="0">
                <a:latin typeface="+mn-lt"/>
                <a:hlinkClick r:id="rId3"/>
              </a:rPr>
              <a:t>meritza.hengari@solent.ac.uk</a:t>
            </a:r>
            <a:endParaRPr lang="en-GB" sz="1270" spc="0" dirty="0">
              <a:latin typeface="+mn-lt"/>
            </a:endParaRPr>
          </a:p>
          <a:p>
            <a:endParaRPr lang="en-GB" spc="0" dirty="0"/>
          </a:p>
          <a:p>
            <a:endParaRPr lang="en-GB" spc="0" dirty="0"/>
          </a:p>
        </p:txBody>
      </p:sp>
      <p:pic>
        <p:nvPicPr>
          <p:cNvPr id="20" name="Picture Placeholder 19">
            <a:extLst>
              <a:ext uri="{FF2B5EF4-FFF2-40B4-BE49-F238E27FC236}">
                <a16:creationId xmlns:a16="http://schemas.microsoft.com/office/drawing/2014/main" id="{CAE806CB-31ED-4A6F-8B22-74B3852C9A93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4"/>
          <a:srcRect l="11860" r="11860"/>
          <a:stretch>
            <a:fillRect/>
          </a:stretch>
        </p:blipFill>
        <p:spPr>
          <a:xfrm>
            <a:off x="2254237" y="1159819"/>
            <a:ext cx="2416491" cy="2291881"/>
          </a:xfr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215C86E-4857-4D8C-8570-E8F4FE2FF8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3295" y="5715352"/>
            <a:ext cx="1829082" cy="95333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145C516-FE6A-4068-804E-42225954A5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32163" y="1484784"/>
            <a:ext cx="5048881" cy="3321632"/>
          </a:xfrm>
          <a:prstGeom prst="rect">
            <a:avLst/>
          </a:prstGeom>
        </p:spPr>
      </p:pic>
      <p:pic>
        <p:nvPicPr>
          <p:cNvPr id="4" name="Picture 3" descr="Qr code&#10;&#10;Description automatically generated">
            <a:extLst>
              <a:ext uri="{FF2B5EF4-FFF2-40B4-BE49-F238E27FC236}">
                <a16:creationId xmlns:a16="http://schemas.microsoft.com/office/drawing/2014/main" id="{7DCB9408-0AA1-4FF4-A595-FEFDC6A7B4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5308" y="5698182"/>
            <a:ext cx="1113992" cy="1113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477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0">
            <a:extLst>
              <a:ext uri="{FF2B5EF4-FFF2-40B4-BE49-F238E27FC236}">
                <a16:creationId xmlns:a16="http://schemas.microsoft.com/office/drawing/2014/main" id="{506CF37D-ECE4-44C3-928C-05E10FE543F7}"/>
              </a:ext>
            </a:extLst>
          </p:cNvPr>
          <p:cNvSpPr txBox="1">
            <a:spLocks/>
          </p:cNvSpPr>
          <p:nvPr/>
        </p:nvSpPr>
        <p:spPr>
          <a:xfrm>
            <a:off x="263352" y="84623"/>
            <a:ext cx="11168487" cy="51480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68579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kern="1200" cap="all" spc="345" baseline="0">
                <a:solidFill>
                  <a:schemeClr val="tx2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chemeClr val="tx1"/>
                </a:solidFill>
                <a:latin typeface="+mj-lt"/>
              </a:rPr>
              <a:t>THE CITY OF SOUTHAMPTON</a:t>
            </a:r>
            <a:br>
              <a:rPr lang="en-GB" dirty="0">
                <a:solidFill>
                  <a:schemeClr val="tx1"/>
                </a:solidFill>
              </a:rPr>
            </a:br>
            <a:br>
              <a:rPr lang="en-GB" dirty="0">
                <a:solidFill>
                  <a:schemeClr val="tx1"/>
                </a:solidFill>
              </a:rPr>
            </a:b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12" name="Picture 11" descr="A high angle view of a city&#10;&#10;Description automatically generated with low confidence">
            <a:extLst>
              <a:ext uri="{FF2B5EF4-FFF2-40B4-BE49-F238E27FC236}">
                <a16:creationId xmlns:a16="http://schemas.microsoft.com/office/drawing/2014/main" id="{B4BAEEBB-77EE-478A-8860-A185E0734A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4273" y="869349"/>
            <a:ext cx="5584243" cy="5371575"/>
          </a:xfrm>
          <a:prstGeom prst="rect">
            <a:avLst/>
          </a:prstGeom>
        </p:spPr>
      </p:pic>
      <p:pic>
        <p:nvPicPr>
          <p:cNvPr id="14" name="Picture 13" descr="A city next to a body of water&#10;&#10;Description automatically generated with low confidence">
            <a:extLst>
              <a:ext uri="{FF2B5EF4-FFF2-40B4-BE49-F238E27FC236}">
                <a16:creationId xmlns:a16="http://schemas.microsoft.com/office/drawing/2014/main" id="{14520BC6-484C-4EA5-9788-A86FEDC44D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8517" y="869349"/>
            <a:ext cx="2634335" cy="53715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DBC090A-78F8-4816-BBE9-4BA495C05A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000" y="5586084"/>
            <a:ext cx="2400640" cy="805139"/>
          </a:xfrm>
          <a:prstGeom prst="rect">
            <a:avLst/>
          </a:prstGeom>
        </p:spPr>
      </p:pic>
      <p:pic>
        <p:nvPicPr>
          <p:cNvPr id="18" name="Picture 17" descr="Map&#10;&#10;Description automatically generated">
            <a:extLst>
              <a:ext uri="{FF2B5EF4-FFF2-40B4-BE49-F238E27FC236}">
                <a16:creationId xmlns:a16="http://schemas.microsoft.com/office/drawing/2014/main" id="{9F296F39-C0CD-4EF2-8ADE-91F3C57C14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94" y="869347"/>
            <a:ext cx="3530252" cy="434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073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2BE2439-B449-4642-9813-375B7B689C5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59" t="-1681" r="560" b="10714"/>
          <a:stretch/>
        </p:blipFill>
        <p:spPr>
          <a:xfrm>
            <a:off x="373540" y="192565"/>
            <a:ext cx="1906036" cy="14039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7887E5C-24CD-4B14-B050-003AE05FF4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820" r="7004" b="5985"/>
          <a:stretch/>
        </p:blipFill>
        <p:spPr>
          <a:xfrm>
            <a:off x="373540" y="3599126"/>
            <a:ext cx="1531762" cy="13816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EF5BCF7-3A72-4DCF-B8EE-FA27D70FE9D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67" t="6882" b="3210"/>
          <a:stretch/>
        </p:blipFill>
        <p:spPr>
          <a:xfrm>
            <a:off x="2548495" y="223341"/>
            <a:ext cx="2165699" cy="13424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B84D9D-5E3A-4E73-8ED7-284649A3001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258"/>
          <a:stretch/>
        </p:blipFill>
        <p:spPr>
          <a:xfrm>
            <a:off x="382797" y="1718015"/>
            <a:ext cx="4331398" cy="17097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D3351B0-0459-43EF-8CDF-BB38DF4E921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508"/>
          <a:stretch/>
        </p:blipFill>
        <p:spPr>
          <a:xfrm>
            <a:off x="2122107" y="3596192"/>
            <a:ext cx="2552878" cy="141382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39DEBCD-D0D5-483C-A9A3-06D41E20D71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238"/>
          <a:stretch/>
        </p:blipFill>
        <p:spPr>
          <a:xfrm>
            <a:off x="1795421" y="5162276"/>
            <a:ext cx="1523992" cy="13023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D04723-79C8-42EC-8751-036A2D12FEC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907" r="10527" b="20771"/>
          <a:stretch/>
        </p:blipFill>
        <p:spPr>
          <a:xfrm>
            <a:off x="373540" y="5173837"/>
            <a:ext cx="1299102" cy="129359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5AE411C-B23B-4F22-9C56-63E6BEC73EC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228"/>
          <a:stretch/>
        </p:blipFill>
        <p:spPr>
          <a:xfrm>
            <a:off x="3429427" y="5162276"/>
            <a:ext cx="1245558" cy="1293598"/>
          </a:xfrm>
          <a:prstGeom prst="rect">
            <a:avLst/>
          </a:prstGeom>
        </p:spPr>
      </p:pic>
      <p:sp>
        <p:nvSpPr>
          <p:cNvPr id="21" name="Title 10">
            <a:extLst>
              <a:ext uri="{FF2B5EF4-FFF2-40B4-BE49-F238E27FC236}">
                <a16:creationId xmlns:a16="http://schemas.microsoft.com/office/drawing/2014/main" id="{CD3EC87E-F7E6-4941-92E4-F99B713AE840}"/>
              </a:ext>
            </a:extLst>
          </p:cNvPr>
          <p:cNvSpPr txBox="1">
            <a:spLocks/>
          </p:cNvSpPr>
          <p:nvPr/>
        </p:nvSpPr>
        <p:spPr>
          <a:xfrm>
            <a:off x="5087888" y="379741"/>
            <a:ext cx="11384511" cy="51480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68579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kern="1200" cap="all" spc="345" baseline="0">
                <a:solidFill>
                  <a:schemeClr val="tx2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chemeClr val="tx1"/>
                </a:solidFill>
                <a:latin typeface="+mj-lt"/>
              </a:rPr>
              <a:t>KEY CITY FACTS</a:t>
            </a:r>
            <a:br>
              <a:rPr lang="en-GB" dirty="0">
                <a:solidFill>
                  <a:schemeClr val="tx1"/>
                </a:solidFill>
              </a:rPr>
            </a:br>
            <a:br>
              <a:rPr lang="en-GB" dirty="0">
                <a:solidFill>
                  <a:schemeClr val="tx1"/>
                </a:solidFill>
              </a:rPr>
            </a:b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6DD6DA0-65A2-45F7-B0CD-902471B431FB}"/>
              </a:ext>
            </a:extLst>
          </p:cNvPr>
          <p:cNvSpPr txBox="1"/>
          <p:nvPr/>
        </p:nvSpPr>
        <p:spPr>
          <a:xfrm>
            <a:off x="5087888" y="1963024"/>
            <a:ext cx="6984776" cy="30469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2"/>
                </a:solidFill>
              </a:rPr>
              <a:t>The </a:t>
            </a:r>
            <a:r>
              <a:rPr lang="en-US" sz="1800" dirty="0">
                <a:solidFill>
                  <a:srgbClr val="E22319"/>
                </a:solidFill>
              </a:rPr>
              <a:t>largest city </a:t>
            </a:r>
            <a:r>
              <a:rPr lang="en-US" sz="1800" dirty="0">
                <a:solidFill>
                  <a:schemeClr val="tx2"/>
                </a:solidFill>
              </a:rPr>
              <a:t>in the south-east outside of London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2"/>
                </a:solidFill>
              </a:rPr>
              <a:t>Population of almost</a:t>
            </a:r>
            <a:r>
              <a:rPr lang="en-US" sz="1800" dirty="0">
                <a:solidFill>
                  <a:srgbClr val="E22319"/>
                </a:solidFill>
              </a:rPr>
              <a:t> 250,000 </a:t>
            </a:r>
            <a:r>
              <a:rPr lang="en-US" sz="1800" dirty="0">
                <a:solidFill>
                  <a:schemeClr val="tx2"/>
                </a:solidFill>
              </a:rPr>
              <a:t>people with over </a:t>
            </a:r>
            <a:r>
              <a:rPr lang="en-US" sz="1800" dirty="0">
                <a:solidFill>
                  <a:srgbClr val="E22319"/>
                </a:solidFill>
              </a:rPr>
              <a:t>43,000</a:t>
            </a:r>
            <a:r>
              <a:rPr lang="en-US" sz="1800" dirty="0">
                <a:solidFill>
                  <a:schemeClr val="tx2"/>
                </a:solidFill>
              </a:rPr>
              <a:t> students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2"/>
                </a:solidFill>
              </a:rPr>
              <a:t>A </a:t>
            </a:r>
            <a:r>
              <a:rPr lang="en-US" sz="1800" dirty="0">
                <a:solidFill>
                  <a:srgbClr val="E22319"/>
                </a:solidFill>
              </a:rPr>
              <a:t>major port </a:t>
            </a:r>
            <a:r>
              <a:rPr lang="en-US" sz="1800" dirty="0">
                <a:solidFill>
                  <a:schemeClr val="tx2"/>
                </a:solidFill>
              </a:rPr>
              <a:t>with a rich maritime heritage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2"/>
                </a:solidFill>
              </a:rPr>
              <a:t>Home port of some of the </a:t>
            </a:r>
            <a:r>
              <a:rPr lang="en-US" sz="1800" dirty="0">
                <a:solidFill>
                  <a:srgbClr val="E22319"/>
                </a:solidFill>
              </a:rPr>
              <a:t>largest cruise ships </a:t>
            </a:r>
            <a:r>
              <a:rPr lang="en-US" sz="1800" dirty="0">
                <a:solidFill>
                  <a:schemeClr val="tx2"/>
                </a:solidFill>
              </a:rPr>
              <a:t>in the world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E22319"/>
                </a:solidFill>
              </a:rPr>
              <a:t>£1.6 billion </a:t>
            </a:r>
            <a:r>
              <a:rPr lang="en-US" sz="1800" dirty="0">
                <a:solidFill>
                  <a:schemeClr val="tx2"/>
                </a:solidFill>
              </a:rPr>
              <a:t>of new city developments committed or underway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E22319"/>
                </a:solidFill>
              </a:rPr>
              <a:t>180+ </a:t>
            </a:r>
            <a:r>
              <a:rPr lang="en-US" sz="1800" dirty="0">
                <a:solidFill>
                  <a:schemeClr val="tx2"/>
                </a:solidFill>
              </a:rPr>
              <a:t>cafes, bars, pubs and restaurants</a:t>
            </a:r>
            <a:endParaRPr lang="en-GB" sz="1800" dirty="0" err="1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7758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556EA765-5B64-4E44-8B1D-8EC5A27CEE1F}"/>
              </a:ext>
            </a:extLst>
          </p:cNvPr>
          <p:cNvCxnSpPr/>
          <p:nvPr/>
        </p:nvCxnSpPr>
        <p:spPr>
          <a:xfrm>
            <a:off x="1246291" y="0"/>
            <a:ext cx="829527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ounded Rectangle 40"/>
          <p:cNvSpPr/>
          <p:nvPr/>
        </p:nvSpPr>
        <p:spPr>
          <a:xfrm>
            <a:off x="7647519" y="3186399"/>
            <a:ext cx="3103390" cy="3485251"/>
          </a:xfrm>
          <a:prstGeom prst="roundRect">
            <a:avLst>
              <a:gd name="adj" fmla="val 10199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1862"/>
          </a:p>
        </p:txBody>
      </p:sp>
      <p:sp>
        <p:nvSpPr>
          <p:cNvPr id="40" name="Rounded Rectangle 39"/>
          <p:cNvSpPr/>
          <p:nvPr/>
        </p:nvSpPr>
        <p:spPr>
          <a:xfrm>
            <a:off x="7647519" y="1008016"/>
            <a:ext cx="3103390" cy="2081971"/>
          </a:xfrm>
          <a:prstGeom prst="roundRect">
            <a:avLst>
              <a:gd name="adj" fmla="val 10199"/>
            </a:avLst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1862"/>
          </a:p>
        </p:txBody>
      </p:sp>
      <p:sp>
        <p:nvSpPr>
          <p:cNvPr id="39" name="Rounded Rectangle 38"/>
          <p:cNvSpPr/>
          <p:nvPr/>
        </p:nvSpPr>
        <p:spPr>
          <a:xfrm>
            <a:off x="4375155" y="1033666"/>
            <a:ext cx="3103390" cy="5637984"/>
          </a:xfrm>
          <a:prstGeom prst="roundRect">
            <a:avLst>
              <a:gd name="adj" fmla="val 10199"/>
            </a:avLst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1862"/>
          </a:p>
        </p:txBody>
      </p:sp>
      <p:sp>
        <p:nvSpPr>
          <p:cNvPr id="35" name="Rounded Rectangle 34"/>
          <p:cNvSpPr/>
          <p:nvPr/>
        </p:nvSpPr>
        <p:spPr>
          <a:xfrm>
            <a:off x="1432380" y="1051598"/>
            <a:ext cx="2720862" cy="4438859"/>
          </a:xfrm>
          <a:prstGeom prst="roundRect">
            <a:avLst>
              <a:gd name="adj" fmla="val 10199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1862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148941" y="3221618"/>
            <a:ext cx="2145678" cy="486347"/>
          </a:xfrm>
        </p:spPr>
        <p:txBody>
          <a:bodyPr>
            <a:normAutofit fontScale="92500" lnSpcReduction="20000"/>
          </a:bodyPr>
          <a:lstStyle/>
          <a:p>
            <a:pPr algn="ctr">
              <a:buClr>
                <a:srgbClr val="FF0000"/>
              </a:buClr>
            </a:pPr>
            <a:r>
              <a:rPr lang="en-GB" altLang="zh-CN" sz="1270" b="1" dirty="0">
                <a:solidFill>
                  <a:schemeClr val="accent6">
                    <a:lumMod val="75000"/>
                  </a:schemeClr>
                </a:solidFill>
                <a:latin typeface="Trebuchet MS" panose="020B0603020202020204" pitchFamily="34" charset="0"/>
              </a:rPr>
              <a:t>North</a:t>
            </a:r>
            <a:endParaRPr lang="en-US" altLang="zh-CN" sz="1270" b="1" dirty="0">
              <a:solidFill>
                <a:schemeClr val="accent6">
                  <a:lumMod val="75000"/>
                </a:schemeClr>
              </a:solidFill>
              <a:latin typeface="Trebuchet MS" panose="020B0603020202020204" pitchFamily="34" charset="0"/>
            </a:endParaRPr>
          </a:p>
          <a:p>
            <a:pPr algn="ctr">
              <a:buClr>
                <a:srgbClr val="FF0000"/>
              </a:buClr>
            </a:pPr>
            <a:endParaRPr lang="en-US" altLang="zh-CN" sz="1270" dirty="0">
              <a:solidFill>
                <a:schemeClr val="tx2"/>
              </a:solidFill>
              <a:latin typeface="Trebuchet MS" panose="020B0603020202020204" pitchFamily="34" charset="0"/>
            </a:endParaRPr>
          </a:p>
          <a:p>
            <a:pPr algn="ctr">
              <a:buClr>
                <a:srgbClr val="FF0000"/>
              </a:buClr>
            </a:pPr>
            <a:r>
              <a:rPr lang="en-GB" altLang="zh-CN" sz="1270" dirty="0">
                <a:solidFill>
                  <a:schemeClr val="tx2"/>
                </a:solidFill>
                <a:latin typeface="Trebuchet MS" panose="020B0603020202020204" pitchFamily="34" charset="0"/>
              </a:rPr>
              <a:t>London</a:t>
            </a:r>
            <a:endParaRPr lang="en-GB" sz="1270" dirty="0">
              <a:solidFill>
                <a:schemeClr val="tx2"/>
              </a:solidFill>
              <a:latin typeface="Trebuchet MS" panose="020B0603020202020204" pitchFamily="34" charset="0"/>
            </a:endParaRPr>
          </a:p>
          <a:p>
            <a:endParaRPr lang="en-GB" altLang="zh-CN" sz="1270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63352" y="215360"/>
            <a:ext cx="9329542" cy="514805"/>
          </a:xfrm>
        </p:spPr>
        <p:txBody>
          <a:bodyPr>
            <a:noAutofit/>
          </a:bodyPr>
          <a:lstStyle/>
          <a:p>
            <a:r>
              <a:rPr lang="en-GB" altLang="zh-CN" dirty="0">
                <a:latin typeface="+mj-lt"/>
              </a:rPr>
              <a:t>Around</a:t>
            </a:r>
            <a:r>
              <a:rPr lang="en-GB" altLang="zh-CN" sz="4000" dirty="0">
                <a:latin typeface="+mj-lt"/>
              </a:rPr>
              <a:t> Solent- 1 hour drive</a:t>
            </a:r>
            <a:endParaRPr lang="en-GB" sz="4000" dirty="0">
              <a:latin typeface="+mj-lt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11390313" y="6986588"/>
            <a:ext cx="801687" cy="201612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1042229" rtl="0" eaLnBrk="1" latinLnBrk="0" hangingPunct="1">
              <a:defRPr sz="700" kern="1200" spc="15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21116" algn="l" defTabSz="1042229" rtl="0" eaLnBrk="1" latinLnBrk="0" hangingPunct="1"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229" algn="l" defTabSz="1042229" rtl="0" eaLnBrk="1" latinLnBrk="0" hangingPunct="1"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3342" algn="l" defTabSz="1042229" rtl="0" eaLnBrk="1" latinLnBrk="0" hangingPunct="1"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4458" algn="l" defTabSz="1042229" rtl="0" eaLnBrk="1" latinLnBrk="0" hangingPunct="1"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5570" algn="l" defTabSz="1042229" rtl="0" eaLnBrk="1" latinLnBrk="0" hangingPunct="1"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6686" algn="l" defTabSz="1042229" rtl="0" eaLnBrk="1" latinLnBrk="0" hangingPunct="1"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47800" algn="l" defTabSz="1042229" rtl="0" eaLnBrk="1" latinLnBrk="0" hangingPunct="1"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68915" algn="l" defTabSz="1042229" rtl="0" eaLnBrk="1" latinLnBrk="0" hangingPunct="1"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B914098-EA5F-4E0F-8262-B37EEDEAEE84}" type="slidenum">
              <a:rPr lang="en-GB" smtClean="0"/>
              <a:pPr/>
              <a:t>7</a:t>
            </a:fld>
            <a:endParaRPr lang="en-GB"/>
          </a:p>
        </p:txBody>
      </p:sp>
      <p:pic>
        <p:nvPicPr>
          <p:cNvPr id="4097" name="Picture 28" descr="Sub-Muse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4018" y="1946698"/>
            <a:ext cx="1961894" cy="129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2294001" y="1068134"/>
            <a:ext cx="167591" cy="370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82953" tIns="41476" rIns="82953" bIns="41476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 sz="1862"/>
          </a:p>
        </p:txBody>
      </p:sp>
      <p:pic>
        <p:nvPicPr>
          <p:cNvPr id="4100" name="Picture 27" descr="Winchester England 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5494" y="3469667"/>
            <a:ext cx="2333718" cy="1406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1570803" y="1009546"/>
            <a:ext cx="2635379" cy="87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FF0000"/>
              </a:buClr>
            </a:pPr>
            <a:r>
              <a:rPr lang="en-GB" altLang="zh-CN" sz="1270" b="1" dirty="0">
                <a:solidFill>
                  <a:srgbClr val="FF0000"/>
                </a:solidFill>
                <a:latin typeface="Trebuchet MS" panose="020B0603020202020204" pitchFamily="34" charset="0"/>
              </a:rPr>
              <a:t>East</a:t>
            </a:r>
            <a:endParaRPr lang="en-US" altLang="zh-CN" sz="1270" b="1" dirty="0">
              <a:solidFill>
                <a:srgbClr val="FF0000"/>
              </a:solidFill>
              <a:latin typeface="Trebuchet MS" panose="020B0603020202020204" pitchFamily="34" charset="0"/>
            </a:endParaRPr>
          </a:p>
          <a:p>
            <a:pPr algn="ctr">
              <a:buClr>
                <a:srgbClr val="FF0000"/>
              </a:buClr>
            </a:pPr>
            <a:endParaRPr lang="en-US" altLang="zh-CN" sz="1270" dirty="0">
              <a:solidFill>
                <a:srgbClr val="FF0000"/>
              </a:solidFill>
              <a:latin typeface="Trebuchet MS" panose="020B0603020202020204" pitchFamily="34" charset="0"/>
            </a:endParaRPr>
          </a:p>
          <a:p>
            <a:pPr algn="ctr">
              <a:buClr>
                <a:srgbClr val="FF0000"/>
              </a:buClr>
            </a:pPr>
            <a:endParaRPr lang="en-US" altLang="zh-CN" sz="1270" dirty="0">
              <a:solidFill>
                <a:srgbClr val="FF0000"/>
              </a:solidFill>
              <a:latin typeface="Trebuchet MS" panose="020B0603020202020204" pitchFamily="34" charset="0"/>
            </a:endParaRPr>
          </a:p>
          <a:p>
            <a:pPr algn="ctr">
              <a:buClr>
                <a:srgbClr val="FF0000"/>
              </a:buClr>
            </a:pPr>
            <a:r>
              <a:rPr lang="en-GB" altLang="zh-CN" sz="1270" dirty="0">
                <a:solidFill>
                  <a:schemeClr val="tx2"/>
                </a:solidFill>
                <a:latin typeface="Trebuchet MS" panose="020B0603020202020204" pitchFamily="34" charset="0"/>
              </a:rPr>
              <a:t>Portsmouth</a:t>
            </a:r>
            <a:endParaRPr lang="zh-CN" altLang="en-US" sz="1270" dirty="0">
              <a:solidFill>
                <a:schemeClr val="tx2"/>
              </a:solidFill>
              <a:latin typeface="Trebuchet MS" panose="020B0603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686278" y="1009547"/>
            <a:ext cx="2312171" cy="48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FF0000"/>
              </a:buClr>
            </a:pPr>
            <a:r>
              <a:rPr lang="en-GB" altLang="zh-CN" sz="1270" b="1" dirty="0">
                <a:solidFill>
                  <a:schemeClr val="accent4">
                    <a:lumMod val="75000"/>
                  </a:schemeClr>
                </a:solidFill>
                <a:latin typeface="Trebuchet MS" panose="020B0603020202020204" pitchFamily="34" charset="0"/>
              </a:rPr>
              <a:t>West</a:t>
            </a:r>
            <a:endParaRPr lang="en-US" altLang="zh-CN" sz="1270" b="1" dirty="0">
              <a:solidFill>
                <a:schemeClr val="accent4">
                  <a:lumMod val="75000"/>
                </a:schemeClr>
              </a:solidFill>
              <a:latin typeface="Trebuchet MS" panose="020B0603020202020204" pitchFamily="34" charset="0"/>
            </a:endParaRPr>
          </a:p>
          <a:p>
            <a:pPr algn="ctr">
              <a:buClr>
                <a:srgbClr val="FF0000"/>
              </a:buClr>
            </a:pPr>
            <a:r>
              <a:rPr lang="en-GB" altLang="zh-CN" sz="1270" dirty="0">
                <a:solidFill>
                  <a:schemeClr val="tx2"/>
                </a:solidFill>
                <a:latin typeface="Trebuchet MS" panose="020B0603020202020204" pitchFamily="34" charset="0"/>
              </a:rPr>
              <a:t>Stonehenge</a:t>
            </a:r>
            <a:endParaRPr lang="en-US" altLang="zh-CN" sz="1270" b="1" dirty="0">
              <a:solidFill>
                <a:schemeClr val="tx2"/>
              </a:solidFill>
              <a:latin typeface="Trebuchet MS" panose="020B0603020202020204" pitchFamily="34" charset="0"/>
            </a:endParaRPr>
          </a:p>
        </p:txBody>
      </p:sp>
      <p:pic>
        <p:nvPicPr>
          <p:cNvPr id="23" name="Picture 22" descr="Image result for stonehenge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8298" y="1524097"/>
            <a:ext cx="2333718" cy="1565889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Rectangle 20"/>
          <p:cNvSpPr/>
          <p:nvPr/>
        </p:nvSpPr>
        <p:spPr>
          <a:xfrm>
            <a:off x="4768299" y="3186398"/>
            <a:ext cx="2333718" cy="287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altLang="zh-CN" sz="1270" dirty="0">
                <a:solidFill>
                  <a:schemeClr val="tx2"/>
                </a:solidFill>
                <a:latin typeface="Trebuchet MS" panose="020B0603020202020204" pitchFamily="34" charset="0"/>
              </a:rPr>
              <a:t>Winchester</a:t>
            </a:r>
            <a:endParaRPr lang="en-GB" sz="1270" b="1" dirty="0"/>
          </a:p>
        </p:txBody>
      </p:sp>
      <p:pic>
        <p:nvPicPr>
          <p:cNvPr id="25" name="Picture 24" descr="Image result for new forest england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4705" y="5295436"/>
            <a:ext cx="2297310" cy="1193376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Rectangle 21"/>
          <p:cNvSpPr/>
          <p:nvPr/>
        </p:nvSpPr>
        <p:spPr>
          <a:xfrm>
            <a:off x="4796238" y="5016227"/>
            <a:ext cx="2322974" cy="287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270" dirty="0">
                <a:solidFill>
                  <a:schemeClr val="tx2"/>
                </a:solidFill>
                <a:latin typeface="Trebuchet MS" panose="020B0603020202020204" pitchFamily="34" charset="0"/>
              </a:rPr>
              <a:t>New Forrest</a:t>
            </a:r>
            <a:endParaRPr lang="en-GB" sz="1270" dirty="0"/>
          </a:p>
        </p:txBody>
      </p:sp>
      <p:sp>
        <p:nvSpPr>
          <p:cNvPr id="24" name="Rectangle 23"/>
          <p:cNvSpPr/>
          <p:nvPr/>
        </p:nvSpPr>
        <p:spPr>
          <a:xfrm>
            <a:off x="8127615" y="986018"/>
            <a:ext cx="2177669" cy="48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FF0000"/>
              </a:buClr>
            </a:pPr>
            <a:r>
              <a:rPr lang="en-GB" altLang="zh-CN" sz="1270" b="1" dirty="0">
                <a:solidFill>
                  <a:srgbClr val="0070C0"/>
                </a:solidFill>
                <a:latin typeface="Trebuchet MS" panose="020B0603020202020204" pitchFamily="34" charset="0"/>
              </a:rPr>
              <a:t>South</a:t>
            </a:r>
            <a:endParaRPr lang="en-US" altLang="zh-CN" sz="1270" b="1" dirty="0">
              <a:solidFill>
                <a:srgbClr val="0070C0"/>
              </a:solidFill>
              <a:latin typeface="Trebuchet MS" panose="020B0603020202020204" pitchFamily="34" charset="0"/>
            </a:endParaRPr>
          </a:p>
          <a:p>
            <a:pPr algn="ctr">
              <a:buClr>
                <a:srgbClr val="FF0000"/>
              </a:buClr>
            </a:pPr>
            <a:r>
              <a:rPr lang="en-GB" altLang="zh-CN" sz="1270" dirty="0">
                <a:solidFill>
                  <a:schemeClr val="tx2"/>
                </a:solidFill>
                <a:latin typeface="Trebuchet MS" panose="020B0603020202020204" pitchFamily="34" charset="0"/>
              </a:rPr>
              <a:t>Isle of Wight</a:t>
            </a:r>
            <a:endParaRPr lang="zh-CN" altLang="en-US" sz="1270" dirty="0">
              <a:solidFill>
                <a:schemeClr val="tx2"/>
              </a:solidFill>
              <a:latin typeface="Trebuchet MS" panose="020B0603020202020204" pitchFamily="34" charset="0"/>
            </a:endParaRPr>
          </a:p>
        </p:txBody>
      </p:sp>
      <p:pic>
        <p:nvPicPr>
          <p:cNvPr id="28" name="Picture 27" descr="Image result for isle of wight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8942" y="1621898"/>
            <a:ext cx="2156342" cy="13020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Picture 28" descr="Image result for Oxford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8278" y="5295436"/>
            <a:ext cx="2156342" cy="1199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Picture 30" descr="Image result for brighton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3536" y="3684817"/>
            <a:ext cx="1803380" cy="1347970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Rectangle 25"/>
          <p:cNvSpPr/>
          <p:nvPr/>
        </p:nvSpPr>
        <p:spPr>
          <a:xfrm>
            <a:off x="2455089" y="3348807"/>
            <a:ext cx="798617" cy="2877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FF0000"/>
              </a:buClr>
            </a:pPr>
            <a:r>
              <a:rPr lang="en-GB" altLang="zh-CN" sz="1270" dirty="0">
                <a:solidFill>
                  <a:schemeClr val="tx2"/>
                </a:solidFill>
                <a:latin typeface="Trebuchet MS" panose="020B0603020202020204" pitchFamily="34" charset="0"/>
              </a:rPr>
              <a:t>Brighton</a:t>
            </a:r>
            <a:endParaRPr lang="zh-CN" altLang="en-US" sz="1270" b="1" dirty="0">
              <a:solidFill>
                <a:schemeClr val="tx2"/>
              </a:solidFill>
              <a:latin typeface="Trebuchet MS" panose="020B0603020202020204" pitchFamily="34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53666" y="3746801"/>
            <a:ext cx="2151619" cy="1162192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8148943" y="5018927"/>
            <a:ext cx="2145677" cy="287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altLang="zh-CN" sz="1270" dirty="0"/>
              <a:t>Oxford</a:t>
            </a:r>
            <a:endParaRPr lang="zh-CN" altLang="en-US" sz="1270" dirty="0"/>
          </a:p>
        </p:txBody>
      </p:sp>
    </p:spTree>
    <p:extLst>
      <p:ext uri="{BB962C8B-B14F-4D97-AF65-F5344CB8AC3E}">
        <p14:creationId xmlns:p14="http://schemas.microsoft.com/office/powerpoint/2010/main" val="82155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3">
            <a:extLst>
              <a:ext uri="{FF2B5EF4-FFF2-40B4-BE49-F238E27FC236}">
                <a16:creationId xmlns:a16="http://schemas.microsoft.com/office/drawing/2014/main" id="{FF72F0CC-ADFC-447B-AD18-4A00774A199B}"/>
              </a:ext>
            </a:extLst>
          </p:cNvPr>
          <p:cNvSpPr txBox="1">
            <a:spLocks/>
          </p:cNvSpPr>
          <p:nvPr/>
        </p:nvSpPr>
        <p:spPr>
          <a:xfrm>
            <a:off x="173124" y="59900"/>
            <a:ext cx="6354924" cy="58230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755957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kern="1200" cap="all" spc="380" baseline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chemeClr val="tx1"/>
                </a:solidFill>
                <a:latin typeface="+mj-lt"/>
              </a:rPr>
              <a:t>First-class facilities</a:t>
            </a:r>
          </a:p>
        </p:txBody>
      </p:sp>
      <p:pic>
        <p:nvPicPr>
          <p:cNvPr id="5" name="Picture 4" descr="A group of people sitting at desks looking at a computer&#10;&#10;Description automatically generated with low confidence">
            <a:extLst>
              <a:ext uri="{FF2B5EF4-FFF2-40B4-BE49-F238E27FC236}">
                <a16:creationId xmlns:a16="http://schemas.microsoft.com/office/drawing/2014/main" id="{F96681ED-81D9-4493-B965-1DA07AEBFA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6617" y="2725752"/>
            <a:ext cx="2178167" cy="1450900"/>
          </a:xfrm>
          <a:prstGeom prst="rect">
            <a:avLst/>
          </a:prstGeom>
        </p:spPr>
      </p:pic>
      <p:pic>
        <p:nvPicPr>
          <p:cNvPr id="8" name="Picture 7" descr="A picture containing person, microscope, automaton&#10;&#10;Description automatically generated">
            <a:extLst>
              <a:ext uri="{FF2B5EF4-FFF2-40B4-BE49-F238E27FC236}">
                <a16:creationId xmlns:a16="http://schemas.microsoft.com/office/drawing/2014/main" id="{8CB938AA-E2A5-4FA6-B347-4736B9E3EF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7121" y="4785698"/>
            <a:ext cx="2204692" cy="1469793"/>
          </a:xfrm>
          <a:prstGeom prst="rect">
            <a:avLst/>
          </a:prstGeom>
        </p:spPr>
      </p:pic>
      <p:pic>
        <p:nvPicPr>
          <p:cNvPr id="12" name="Picture 11" descr="A picture containing text, person, people, group&#10;&#10;Description automatically generated">
            <a:extLst>
              <a:ext uri="{FF2B5EF4-FFF2-40B4-BE49-F238E27FC236}">
                <a16:creationId xmlns:a16="http://schemas.microsoft.com/office/drawing/2014/main" id="{8F07225C-BD91-4566-9948-782230D277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6119" y="2725752"/>
            <a:ext cx="2206696" cy="1469902"/>
          </a:xfrm>
          <a:prstGeom prst="rect">
            <a:avLst/>
          </a:prstGeom>
        </p:spPr>
      </p:pic>
      <p:pic>
        <p:nvPicPr>
          <p:cNvPr id="14" name="Picture 13" descr="A picture containing indoor&#10;&#10;Description automatically generated">
            <a:extLst>
              <a:ext uri="{FF2B5EF4-FFF2-40B4-BE49-F238E27FC236}">
                <a16:creationId xmlns:a16="http://schemas.microsoft.com/office/drawing/2014/main" id="{545FEB4B-A0EC-47A2-BDC9-5AA78A0B1F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81719" y="809152"/>
            <a:ext cx="2176348" cy="1450900"/>
          </a:xfrm>
          <a:prstGeom prst="rect">
            <a:avLst/>
          </a:prstGeom>
        </p:spPr>
      </p:pic>
      <p:pic>
        <p:nvPicPr>
          <p:cNvPr id="17" name="Picture 16" descr="A picture containing indoor, ceiling&#10;&#10;Description automatically generated">
            <a:extLst>
              <a:ext uri="{FF2B5EF4-FFF2-40B4-BE49-F238E27FC236}">
                <a16:creationId xmlns:a16="http://schemas.microsoft.com/office/drawing/2014/main" id="{258A83E5-F420-4AEB-88F9-1ACDDFAA25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34971" y="832884"/>
            <a:ext cx="2202852" cy="146856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69FEBA6-5492-4F7F-8D7F-1BB68D3E69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9266" y="842009"/>
            <a:ext cx="2204692" cy="1468568"/>
          </a:xfrm>
          <a:prstGeom prst="rect">
            <a:avLst/>
          </a:prstGeom>
        </p:spPr>
      </p:pic>
      <p:pic>
        <p:nvPicPr>
          <p:cNvPr id="22" name="Picture 21" descr="A group of men playing basketball&#10;&#10;Description automatically generated">
            <a:extLst>
              <a:ext uri="{FF2B5EF4-FFF2-40B4-BE49-F238E27FC236}">
                <a16:creationId xmlns:a16="http://schemas.microsoft.com/office/drawing/2014/main" id="{CF8C3BE0-4930-4535-A46F-A0C43485C9F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0212" y="2772918"/>
            <a:ext cx="2205172" cy="1470114"/>
          </a:xfrm>
          <a:prstGeom prst="rect">
            <a:avLst/>
          </a:prstGeom>
        </p:spPr>
      </p:pic>
      <p:pic>
        <p:nvPicPr>
          <p:cNvPr id="25" name="Picture 24" descr="A group of people in a room&#10;&#10;Description automatically generated with medium confidence">
            <a:extLst>
              <a:ext uri="{FF2B5EF4-FFF2-40B4-BE49-F238E27FC236}">
                <a16:creationId xmlns:a16="http://schemas.microsoft.com/office/drawing/2014/main" id="{207AACBA-CFC6-4F93-A2DA-65D72FC64D3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46617" y="4786923"/>
            <a:ext cx="2202852" cy="1468568"/>
          </a:xfrm>
          <a:prstGeom prst="rect">
            <a:avLst/>
          </a:prstGeom>
        </p:spPr>
      </p:pic>
      <p:pic>
        <p:nvPicPr>
          <p:cNvPr id="27" name="Picture 26" descr="A person playing a video game&#10;&#10;Description automatically generated with medium confidence">
            <a:extLst>
              <a:ext uri="{FF2B5EF4-FFF2-40B4-BE49-F238E27FC236}">
                <a16:creationId xmlns:a16="http://schemas.microsoft.com/office/drawing/2014/main" id="{C92F9D1E-9D8C-4C9E-B5F1-332B5D2263D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1314" y="4785698"/>
            <a:ext cx="2194070" cy="1462714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64D0BB96-5A59-4DCE-BBFA-421D81BDEEA0}"/>
              </a:ext>
            </a:extLst>
          </p:cNvPr>
          <p:cNvSpPr txBox="1"/>
          <p:nvPr/>
        </p:nvSpPr>
        <p:spPr>
          <a:xfrm>
            <a:off x="736777" y="2365179"/>
            <a:ext cx="2808312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</a:rPr>
              <a:t>Award-winning teaching building</a:t>
            </a:r>
            <a:endParaRPr lang="en-GB" sz="1400" dirty="0" err="1">
              <a:solidFill>
                <a:schemeClr val="tx2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67EC951-3594-4C5F-82C5-E4C96AF89D30}"/>
              </a:ext>
            </a:extLst>
          </p:cNvPr>
          <p:cNvSpPr txBox="1"/>
          <p:nvPr/>
        </p:nvSpPr>
        <p:spPr>
          <a:xfrm>
            <a:off x="657456" y="6376137"/>
            <a:ext cx="2808312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</a:rPr>
              <a:t>£1 million music recording studios</a:t>
            </a:r>
            <a:endParaRPr lang="en-GB" sz="1400" dirty="0" err="1">
              <a:solidFill>
                <a:schemeClr val="tx2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5694F68-CB3F-4DBE-B8C7-3CDBDDFC2C14}"/>
              </a:ext>
            </a:extLst>
          </p:cNvPr>
          <p:cNvSpPr txBox="1"/>
          <p:nvPr/>
        </p:nvSpPr>
        <p:spPr>
          <a:xfrm>
            <a:off x="755371" y="4401108"/>
            <a:ext cx="2808312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</a:rPr>
              <a:t>State-of-the-art Sports Complex</a:t>
            </a:r>
            <a:endParaRPr lang="en-GB" sz="1400" dirty="0" err="1">
              <a:solidFill>
                <a:schemeClr val="tx2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0031D12-F71D-4061-A1FC-4FBF61D3B924}"/>
              </a:ext>
            </a:extLst>
          </p:cNvPr>
          <p:cNvSpPr txBox="1"/>
          <p:nvPr/>
        </p:nvSpPr>
        <p:spPr>
          <a:xfrm>
            <a:off x="4372864" y="2367459"/>
            <a:ext cx="332706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1400" dirty="0">
                <a:solidFill>
                  <a:schemeClr val="tx2"/>
                </a:solidFill>
              </a:rPr>
              <a:t>UK's largest maritime simulation centre</a:t>
            </a:r>
            <a:endParaRPr lang="en-GB" sz="1400" dirty="0" err="1">
              <a:solidFill>
                <a:schemeClr val="tx2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A692ACE-F93E-45A8-BF7D-4DC3ABD630F7}"/>
              </a:ext>
            </a:extLst>
          </p:cNvPr>
          <p:cNvSpPr txBox="1"/>
          <p:nvPr/>
        </p:nvSpPr>
        <p:spPr>
          <a:xfrm>
            <a:off x="4796972" y="4401108"/>
            <a:ext cx="247884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1400" dirty="0">
                <a:solidFill>
                  <a:schemeClr val="tx2"/>
                </a:solidFill>
              </a:rPr>
              <a:t>Brand new Solent Court room</a:t>
            </a:r>
            <a:endParaRPr lang="en-GB" sz="1400" dirty="0" err="1">
              <a:solidFill>
                <a:schemeClr val="tx2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63CAD97-B718-46A5-872D-97BD587AED9C}"/>
              </a:ext>
            </a:extLst>
          </p:cNvPr>
          <p:cNvSpPr txBox="1"/>
          <p:nvPr/>
        </p:nvSpPr>
        <p:spPr>
          <a:xfrm>
            <a:off x="4372864" y="6367213"/>
            <a:ext cx="334254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>
                <a:solidFill>
                  <a:schemeClr val="tx2"/>
                </a:solidFill>
              </a:rPr>
              <a:t>Nursing, nutrition, biomedical and </a:t>
            </a:r>
            <a:br>
              <a:rPr lang="en-US" sz="1400" dirty="0">
                <a:solidFill>
                  <a:schemeClr val="tx2"/>
                </a:solidFill>
              </a:rPr>
            </a:br>
            <a:r>
              <a:rPr lang="en-US" sz="1400" dirty="0">
                <a:solidFill>
                  <a:schemeClr val="tx2"/>
                </a:solidFill>
              </a:rPr>
              <a:t>sport science labs</a:t>
            </a:r>
            <a:endParaRPr lang="en-GB" sz="1400" dirty="0" err="1">
              <a:solidFill>
                <a:schemeClr val="tx2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88FA420-A073-4A9E-8B7A-A3B82936B0D5}"/>
              </a:ext>
            </a:extLst>
          </p:cNvPr>
          <p:cNvSpPr txBox="1"/>
          <p:nvPr/>
        </p:nvSpPr>
        <p:spPr>
          <a:xfrm>
            <a:off x="8956395" y="2348967"/>
            <a:ext cx="235860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1400" dirty="0" err="1">
                <a:solidFill>
                  <a:schemeClr val="tx2"/>
                </a:solidFill>
              </a:rPr>
              <a:t>Specialist</a:t>
            </a:r>
            <a:r>
              <a:rPr lang="fr-FR" sz="1400" dirty="0">
                <a:solidFill>
                  <a:schemeClr val="tx2"/>
                </a:solidFill>
              </a:rPr>
              <a:t> </a:t>
            </a:r>
            <a:r>
              <a:rPr lang="fr-FR" sz="1400" dirty="0" err="1">
                <a:solidFill>
                  <a:schemeClr val="tx2"/>
                </a:solidFill>
              </a:rPr>
              <a:t>photograhy</a:t>
            </a:r>
            <a:r>
              <a:rPr lang="fr-FR" sz="1400" dirty="0">
                <a:solidFill>
                  <a:schemeClr val="tx2"/>
                </a:solidFill>
              </a:rPr>
              <a:t> studio</a:t>
            </a:r>
            <a:endParaRPr lang="en-GB" sz="1400" dirty="0" err="1">
              <a:solidFill>
                <a:schemeClr val="tx2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847DDFE-FC2E-4FAE-B147-F174850F91E7}"/>
              </a:ext>
            </a:extLst>
          </p:cNvPr>
          <p:cNvSpPr txBox="1"/>
          <p:nvPr/>
        </p:nvSpPr>
        <p:spPr>
          <a:xfrm>
            <a:off x="8870248" y="6356259"/>
            <a:ext cx="266429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>
                <a:solidFill>
                  <a:schemeClr val="tx2"/>
                </a:solidFill>
              </a:rPr>
              <a:t>One of the biggest HD studios in </a:t>
            </a:r>
            <a:br>
              <a:rPr lang="en-US" sz="1400" dirty="0">
                <a:solidFill>
                  <a:schemeClr val="tx2"/>
                </a:solidFill>
              </a:rPr>
            </a:br>
            <a:r>
              <a:rPr lang="en-US" sz="1400" dirty="0">
                <a:solidFill>
                  <a:schemeClr val="tx2"/>
                </a:solidFill>
              </a:rPr>
              <a:t>the South of England</a:t>
            </a:r>
            <a:endParaRPr lang="en-GB" sz="1400" dirty="0" err="1">
              <a:solidFill>
                <a:schemeClr val="tx2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6F413EB-6305-4A03-BF8A-A9275BEA969A}"/>
              </a:ext>
            </a:extLst>
          </p:cNvPr>
          <p:cNvSpPr txBox="1"/>
          <p:nvPr/>
        </p:nvSpPr>
        <p:spPr>
          <a:xfrm>
            <a:off x="9200103" y="4401311"/>
            <a:ext cx="217816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1400" dirty="0">
                <a:solidFill>
                  <a:schemeClr val="tx2"/>
                </a:solidFill>
              </a:rPr>
              <a:t>Adobe Creative Campus</a:t>
            </a:r>
            <a:endParaRPr lang="en-GB" sz="1400" dirty="0" err="1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967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14098-EA5F-4E0F-8262-B37EEDEAEE84}" type="slidenum">
              <a:rPr lang="en-GB" smtClean="0">
                <a:solidFill>
                  <a:schemeClr val="tx1"/>
                </a:solidFill>
              </a:rPr>
              <a:pPr/>
              <a:t>9</a:t>
            </a:fld>
            <a:endParaRPr lang="en-GB">
              <a:solidFill>
                <a:schemeClr val="tx1"/>
              </a:solidFill>
            </a:endParaRPr>
          </a:p>
        </p:txBody>
      </p:sp>
      <p:sp>
        <p:nvSpPr>
          <p:cNvPr id="22" name="Title 3"/>
          <p:cNvSpPr>
            <a:spLocks noGrp="1"/>
          </p:cNvSpPr>
          <p:nvPr>
            <p:ph type="title"/>
          </p:nvPr>
        </p:nvSpPr>
        <p:spPr>
          <a:xfrm>
            <a:off x="6096000" y="44624"/>
            <a:ext cx="5586755" cy="926018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sz="2903" dirty="0">
                <a:solidFill>
                  <a:schemeClr val="tx1"/>
                </a:solidFill>
              </a:rPr>
              <a:t>accommodation</a:t>
            </a:r>
            <a:br>
              <a:rPr lang="en-GB" sz="2903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GB" sz="2903" dirty="0">
                <a:solidFill>
                  <a:schemeClr val="tx1"/>
                </a:solidFill>
              </a:rPr>
              <a:t>a place of your own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61324" y="1318799"/>
            <a:ext cx="4371229" cy="5723791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452" b="1" dirty="0">
                <a:latin typeface="Calibri" panose="020F0502020204030204" pitchFamily="34" charset="0"/>
                <a:cs typeface="Calibri" panose="020F0502020204030204" pitchFamily="34" charset="0"/>
              </a:rPr>
              <a:t>STUDENT RESIDENCES</a:t>
            </a:r>
          </a:p>
          <a:p>
            <a:pPr marL="259232" indent="-259232">
              <a:buClr>
                <a:srgbClr val="FF0000"/>
              </a:buClr>
              <a:buFont typeface="Wingdings" panose="05000000000000000000" pitchFamily="2" charset="2"/>
              <a:buChar char="v"/>
            </a:pPr>
            <a:endParaRPr lang="en-US" sz="1452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59232" indent="-259232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sz="1452" dirty="0">
                <a:latin typeface="Calibri" panose="020F0502020204030204" pitchFamily="34" charset="0"/>
                <a:cs typeface="Calibri" panose="020F0502020204030204" pitchFamily="34" charset="0"/>
              </a:rPr>
              <a:t>En-suite rooms (approx. £5,700)</a:t>
            </a:r>
          </a:p>
          <a:p>
            <a:pPr marL="259232" indent="-259232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sz="1452" dirty="0">
                <a:latin typeface="Calibri" panose="020F0502020204030204" pitchFamily="34" charset="0"/>
                <a:cs typeface="Calibri" panose="020F0502020204030204" pitchFamily="34" charset="0"/>
              </a:rPr>
              <a:t>Non en-suite rooms (approx. £4,900 to £5,000)</a:t>
            </a:r>
          </a:p>
          <a:p>
            <a:endParaRPr lang="en-US" sz="1452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452" i="1" dirty="0">
                <a:latin typeface="Calibri" panose="020F0502020204030204" pitchFamily="34" charset="0"/>
                <a:cs typeface="Calibri" panose="020F0502020204030204" pitchFamily="34" charset="0"/>
              </a:rPr>
              <a:t>Instalments: accommodation fees can be spread across the whole year and paid in either 3 equal instalments - normally October, January and May; or 8 equal monthly instalments.​</a:t>
            </a:r>
          </a:p>
          <a:p>
            <a:r>
              <a:rPr lang="en-US" sz="1452" dirty="0">
                <a:latin typeface="Calibri" panose="020F0502020204030204" pitchFamily="34" charset="0"/>
                <a:cs typeface="Calibri" panose="020F0502020204030204" pitchFamily="34" charset="0"/>
              </a:rPr>
              <a:t>​</a:t>
            </a:r>
          </a:p>
          <a:p>
            <a:r>
              <a:rPr lang="en-US" sz="1452" b="1" dirty="0">
                <a:latin typeface="Calibri" panose="020F0502020204030204" pitchFamily="34" charset="0"/>
                <a:cs typeface="Calibri" panose="020F0502020204030204" pitchFamily="34" charset="0"/>
              </a:rPr>
              <a:t>PRIVATE SECTOR</a:t>
            </a:r>
            <a:endParaRPr lang="en-US" sz="1452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452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452" b="1" dirty="0">
                <a:latin typeface="Calibri" panose="020F0502020204030204" pitchFamily="34" charset="0"/>
                <a:cs typeface="Calibri" panose="020F0502020204030204" pitchFamily="34" charset="0"/>
              </a:rPr>
              <a:t>Private Housing</a:t>
            </a:r>
          </a:p>
          <a:p>
            <a:endParaRPr lang="en-US" sz="1452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59232" indent="-259232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sz="1452" dirty="0">
                <a:latin typeface="Calibri" panose="020F0502020204030204" pitchFamily="34" charset="0"/>
                <a:cs typeface="Calibri" panose="020F0502020204030204" pitchFamily="34" charset="0"/>
              </a:rPr>
              <a:t>University Accreditation Scheme SASSH​ (www.sassh.co.uk)</a:t>
            </a:r>
          </a:p>
          <a:p>
            <a:endParaRPr lang="en-US" sz="1452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452" b="1" dirty="0">
                <a:latin typeface="Calibri" panose="020F0502020204030204" pitchFamily="34" charset="0"/>
                <a:cs typeface="Calibri" panose="020F0502020204030204" pitchFamily="34" charset="0"/>
              </a:rPr>
              <a:t>Private Student Residences</a:t>
            </a:r>
          </a:p>
          <a:p>
            <a:pPr marL="259232" indent="-259232">
              <a:buClr>
                <a:srgbClr val="E22319"/>
              </a:buClr>
              <a:buFont typeface="Wingdings" panose="05000000000000000000" pitchFamily="2" charset="2"/>
              <a:buChar char="v"/>
            </a:pPr>
            <a:endParaRPr lang="en-US" sz="1452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59232" indent="-259232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sz="1452" dirty="0">
                <a:latin typeface="Calibri" panose="020F0502020204030204" pitchFamily="34" charset="0"/>
                <a:cs typeface="Calibri" panose="020F0502020204030204" pitchFamily="34" charset="0"/>
              </a:rPr>
              <a:t>Liberty Living, Uni-life, Vita, the Student Housing Company, Collegiate AC and more.</a:t>
            </a:r>
          </a:p>
          <a:p>
            <a:endParaRPr lang="en-US" sz="1452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452" i="1" dirty="0">
                <a:latin typeface="Calibri" panose="020F0502020204030204" pitchFamily="34" charset="0"/>
                <a:cs typeface="Calibri" panose="020F0502020204030204" pitchFamily="34" charset="0"/>
              </a:rPr>
              <a:t>Free access to Solent Sports Complex: gym and classes</a:t>
            </a:r>
          </a:p>
          <a:p>
            <a:endParaRPr lang="en-US" sz="1270" dirty="0"/>
          </a:p>
          <a:p>
            <a:endParaRPr lang="en-US" sz="1270" dirty="0">
              <a:solidFill>
                <a:srgbClr val="595959"/>
              </a:solidFill>
            </a:endParaRPr>
          </a:p>
          <a:p>
            <a:endParaRPr lang="en-US" sz="1270" dirty="0">
              <a:solidFill>
                <a:srgbClr val="595959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5342" y="1"/>
            <a:ext cx="4479444" cy="11788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5342" y="1318799"/>
            <a:ext cx="1693877" cy="25471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7911" y="1318799"/>
            <a:ext cx="2656875" cy="177570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340"/>
          <a:stretch/>
        </p:blipFill>
        <p:spPr>
          <a:xfrm>
            <a:off x="1345342" y="4005980"/>
            <a:ext cx="1693877" cy="144511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924" b="10732"/>
          <a:stretch/>
        </p:blipFill>
        <p:spPr>
          <a:xfrm>
            <a:off x="3167911" y="3276838"/>
            <a:ext cx="2656875" cy="21742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719" t="-9740" r="4461" b="44582"/>
          <a:stretch/>
        </p:blipFill>
        <p:spPr>
          <a:xfrm>
            <a:off x="1345342" y="5394395"/>
            <a:ext cx="4475800" cy="1463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389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Custom 551">
      <a:dk1>
        <a:sysClr val="windowText" lastClr="000000"/>
      </a:dk1>
      <a:lt1>
        <a:sysClr val="window" lastClr="FFFFFF"/>
      </a:lt1>
      <a:dk2>
        <a:srgbClr val="172934"/>
      </a:dk2>
      <a:lt2>
        <a:srgbClr val="E7E6E6"/>
      </a:lt2>
      <a:accent1>
        <a:srgbClr val="E30613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>
        <a:spAutoFit/>
      </a:bodyPr>
      <a:lstStyle>
        <a:defPPr>
          <a:defRPr sz="1400" dirty="0" err="1" smtClean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solent-ppt-template-widescreen-Feb19" id="{CA849649-044C-4430-B067-DC4CFAE9EA62}" vid="{9C35ABCB-0B81-43B9-BBAF-2E5307ABD8AA}"/>
    </a:ext>
  </a:extLst>
</a:theme>
</file>

<file path=ppt/theme/theme2.xml><?xml version="1.0" encoding="utf-8"?>
<a:theme xmlns:a="http://schemas.openxmlformats.org/drawingml/2006/main" name="Office Theme">
  <a:themeElements>
    <a:clrScheme name="Custom 551">
      <a:dk1>
        <a:sysClr val="windowText" lastClr="000000"/>
      </a:dk1>
      <a:lt1>
        <a:sysClr val="window" lastClr="FFFFFF"/>
      </a:lt1>
      <a:dk2>
        <a:srgbClr val="172934"/>
      </a:dk2>
      <a:lt2>
        <a:srgbClr val="E7E6E6"/>
      </a:lt2>
      <a:accent1>
        <a:srgbClr val="E30613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>
        <a:spAutoFit/>
      </a:bodyPr>
      <a:lstStyle>
        <a:defPPr>
          <a:defRPr sz="1400" dirty="0" err="1" smtClean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solent-ppt-template_UniOfTheYearShortlist" id="{C69CC87D-5AF2-4DB5-9B88-1BA5BC4FF2ED}" vid="{C27A95E4-FB11-435A-A8B1-9934598EA85B}"/>
    </a:ext>
  </a:extLst>
</a:theme>
</file>

<file path=ppt/theme/theme3.xml><?xml version="1.0" encoding="utf-8"?>
<a:theme xmlns:a="http://schemas.openxmlformats.org/drawingml/2006/main" name="Office Theme">
  <a:themeElements>
    <a:clrScheme name="Custom 551">
      <a:dk1>
        <a:sysClr val="windowText" lastClr="000000"/>
      </a:dk1>
      <a:lt1>
        <a:sysClr val="window" lastClr="FFFFFF"/>
      </a:lt1>
      <a:dk2>
        <a:srgbClr val="172934"/>
      </a:dk2>
      <a:lt2>
        <a:srgbClr val="E7E6E6"/>
      </a:lt2>
      <a:accent1>
        <a:srgbClr val="E30613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>
        <a:spAutoFit/>
      </a:bodyPr>
      <a:lstStyle>
        <a:defPPr>
          <a:defRPr sz="1400" dirty="0" err="1" smtClean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solent-ppt-template-widescreen" id="{F9C1B23E-371E-46C9-A621-3B18BBACB2D0}" vid="{F9E47A02-F334-4A2C-BDC9-577DFC9E08FB}"/>
    </a:ext>
  </a:extLst>
</a:theme>
</file>

<file path=ppt/theme/theme4.xml><?xml version="1.0" encoding="utf-8"?>
<a:theme xmlns:a="http://schemas.openxmlformats.org/drawingml/2006/main" name="Office Theme">
  <a:themeElements>
    <a:clrScheme name="Custom 551">
      <a:dk1>
        <a:sysClr val="windowText" lastClr="000000"/>
      </a:dk1>
      <a:lt1>
        <a:sysClr val="window" lastClr="FFFFFF"/>
      </a:lt1>
      <a:dk2>
        <a:srgbClr val="172934"/>
      </a:dk2>
      <a:lt2>
        <a:srgbClr val="E7E6E6"/>
      </a:lt2>
      <a:accent1>
        <a:srgbClr val="E30613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>
        <a:spAutoFit/>
      </a:bodyPr>
      <a:lstStyle>
        <a:defPPr>
          <a:defRPr sz="1400" dirty="0" err="1" smtClean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solent-ppt-template" id="{F14E23B3-E1DE-4CED-BB7E-5FF6E5EC58A0}" vid="{9FB151FA-F78F-45B7-B339-81195B472F7D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13C7984330ABB4F85171A5B2D35FFEB" ma:contentTypeVersion="14" ma:contentTypeDescription="Create a new document." ma:contentTypeScope="" ma:versionID="8e5b600f4c5d6b3c3b41843c39acc43a">
  <xsd:schema xmlns:xsd="http://www.w3.org/2001/XMLSchema" xmlns:xs="http://www.w3.org/2001/XMLSchema" xmlns:p="http://schemas.microsoft.com/office/2006/metadata/properties" xmlns:ns3="485d535f-727b-4274-b374-a57d201687a3" xmlns:ns4="eb0da4a1-a9ce-4e13-8446-2b4d58efcb8e" targetNamespace="http://schemas.microsoft.com/office/2006/metadata/properties" ma:root="true" ma:fieldsID="bef419abed13ab2fa9b270ea79a7b533" ns3:_="" ns4:_="">
    <xsd:import namespace="485d535f-727b-4274-b374-a57d201687a3"/>
    <xsd:import namespace="eb0da4a1-a9ce-4e13-8446-2b4d58efcb8e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KeyPoints" minOccurs="0"/>
                <xsd:element ref="ns4:MediaServiceKeyPoints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DateTaken" minOccurs="0"/>
                <xsd:element ref="ns4:MediaLengthInSeconds" minOccurs="0"/>
                <xsd:element ref="ns4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5d535f-727b-4274-b374-a57d201687a3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0da4a1-a9ce-4e13-8446-2b4d58efcb8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B0BE179-CB15-49B6-A8DD-C66C434BA55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5d535f-727b-4274-b374-a57d201687a3"/>
    <ds:schemaRef ds:uri="eb0da4a1-a9ce-4e13-8446-2b4d58efcb8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5CA6DF5-20AF-4A29-851B-D0EF0C80968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5BCF345-3EBF-4C1D-BA5E-F75BC2EBE1D2}">
  <ds:schemaRefs>
    <ds:schemaRef ds:uri="http://purl.org/dc/elements/1.1/"/>
    <ds:schemaRef ds:uri="http://purl.org/dc/terms/"/>
    <ds:schemaRef ds:uri="http://schemas.openxmlformats.org/package/2006/metadata/core-properties"/>
    <ds:schemaRef ds:uri="http://schemas.microsoft.com/office/infopath/2007/PartnerControls"/>
    <ds:schemaRef ds:uri="http://schemas.microsoft.com/office/2006/documentManagement/types"/>
    <ds:schemaRef ds:uri="http://www.w3.org/XML/1998/namespace"/>
    <ds:schemaRef ds:uri="eb0da4a1-a9ce-4e13-8446-2b4d58efcb8e"/>
    <ds:schemaRef ds:uri="485d535f-727b-4274-b374-a57d201687a3"/>
    <ds:schemaRef ds:uri="http://schemas.microsoft.com/office/2006/metadata/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1237</TotalTime>
  <Words>1543</Words>
  <Application>Microsoft Macintosh PowerPoint</Application>
  <PresentationFormat>Widescreen</PresentationFormat>
  <Paragraphs>292</Paragraphs>
  <Slides>27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27</vt:i4>
      </vt:variant>
    </vt:vector>
  </HeadingPairs>
  <TitlesOfParts>
    <vt:vector size="37" baseType="lpstr">
      <vt:lpstr>Arial</vt:lpstr>
      <vt:lpstr>Bliss</vt:lpstr>
      <vt:lpstr>Calibri</vt:lpstr>
      <vt:lpstr>Libre Franklin</vt:lpstr>
      <vt:lpstr>Trebuchet MS</vt:lpstr>
      <vt:lpstr>Wingdings</vt:lpstr>
      <vt:lpstr>Office Theme</vt:lpstr>
      <vt:lpstr>Office Theme</vt:lpstr>
      <vt:lpstr>Office Theme</vt:lpstr>
      <vt:lpstr>Office Theme</vt:lpstr>
      <vt:lpstr> </vt:lpstr>
      <vt:lpstr>CONTENTS</vt:lpstr>
      <vt:lpstr>Our Focus</vt:lpstr>
      <vt:lpstr>Key Contacts  </vt:lpstr>
      <vt:lpstr>PowerPoint Presentation</vt:lpstr>
      <vt:lpstr>PowerPoint Presentation</vt:lpstr>
      <vt:lpstr>Around Solent- 1 hour drive</vt:lpstr>
      <vt:lpstr>PowerPoint Presentation</vt:lpstr>
      <vt:lpstr>accommodation a place of your own</vt:lpstr>
      <vt:lpstr>PowerPoint Presentation</vt:lpstr>
      <vt:lpstr>PowerPoint Presentation</vt:lpstr>
      <vt:lpstr>Academic   </vt:lpstr>
      <vt:lpstr>PowerPoint Presentation</vt:lpstr>
      <vt:lpstr>Why study for a maritime degree at Solent UNIVERSITY?</vt:lpstr>
      <vt:lpstr>PowerPoint Presentation</vt:lpstr>
      <vt:lpstr>PowerPoint Presentation</vt:lpstr>
      <vt:lpstr>Taught Course content </vt:lpstr>
      <vt:lpstr>Our degrees are accredited by industry bodies: Chartered Institute of Transport &amp; logistics Chartered Institute of SHIPBROKERS</vt:lpstr>
      <vt:lpstr>PowerPoint Presentation</vt:lpstr>
      <vt:lpstr>PowerPoint Presentation</vt:lpstr>
      <vt:lpstr>We’re Truly global</vt:lpstr>
      <vt:lpstr>AND WE CARE! – OUR Student SUPPORT</vt:lpstr>
      <vt:lpstr>PowerPoint Presentation</vt:lpstr>
      <vt:lpstr>PowerPoint Presentation</vt:lpstr>
      <vt:lpstr>PowerPoint Presentation</vt:lpstr>
      <vt:lpstr>Value Added Service from Sea and Beyond </vt:lpstr>
      <vt:lpstr>THANK YOU VERY MUCH FOR YOUR TIME.   DO YOU HAVE ANY QUESTION(S)?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Shipping &amp; Maritime Business</dc:title>
  <dc:creator>Nicola Pryce-Roberts</dc:creator>
  <cp:lastModifiedBy>Microsoft Office User</cp:lastModifiedBy>
  <cp:revision>65</cp:revision>
  <dcterms:created xsi:type="dcterms:W3CDTF">2021-01-14T17:04:11Z</dcterms:created>
  <dcterms:modified xsi:type="dcterms:W3CDTF">2022-06-13T11:41:25Z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0x010100913C7984330ABB4F85171A5B2D35FFEB</vt:lpwstr>
  </property>
</Properties>
</file>